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7"/>
  </p:notesMasterIdLst>
  <p:handoutMasterIdLst>
    <p:handoutMasterId r:id="rId118"/>
  </p:handoutMasterIdLst>
  <p:sldIdLst>
    <p:sldId id="7464" r:id="rId5"/>
    <p:sldId id="7465" r:id="rId6"/>
    <p:sldId id="7466" r:id="rId7"/>
    <p:sldId id="7467" r:id="rId8"/>
    <p:sldId id="7468" r:id="rId9"/>
    <p:sldId id="7469" r:id="rId10"/>
    <p:sldId id="7470" r:id="rId11"/>
    <p:sldId id="7471" r:id="rId12"/>
    <p:sldId id="7472" r:id="rId13"/>
    <p:sldId id="7473" r:id="rId14"/>
    <p:sldId id="7474" r:id="rId15"/>
    <p:sldId id="7475" r:id="rId16"/>
    <p:sldId id="7476" r:id="rId17"/>
    <p:sldId id="7477" r:id="rId18"/>
    <p:sldId id="7478" r:id="rId19"/>
    <p:sldId id="7479" r:id="rId20"/>
    <p:sldId id="7480" r:id="rId21"/>
    <p:sldId id="7481" r:id="rId22"/>
    <p:sldId id="7482" r:id="rId23"/>
    <p:sldId id="7483" r:id="rId24"/>
    <p:sldId id="7484" r:id="rId25"/>
    <p:sldId id="7485" r:id="rId26"/>
    <p:sldId id="7486" r:id="rId27"/>
    <p:sldId id="7487" r:id="rId28"/>
    <p:sldId id="7488" r:id="rId29"/>
    <p:sldId id="7489" r:id="rId30"/>
    <p:sldId id="7490" r:id="rId31"/>
    <p:sldId id="7491" r:id="rId32"/>
    <p:sldId id="7492" r:id="rId33"/>
    <p:sldId id="7493" r:id="rId34"/>
    <p:sldId id="7494" r:id="rId35"/>
    <p:sldId id="7495" r:id="rId36"/>
    <p:sldId id="7496" r:id="rId37"/>
    <p:sldId id="7497" r:id="rId38"/>
    <p:sldId id="7498" r:id="rId39"/>
    <p:sldId id="7499" r:id="rId40"/>
    <p:sldId id="7500" r:id="rId41"/>
    <p:sldId id="7501" r:id="rId42"/>
    <p:sldId id="7502" r:id="rId43"/>
    <p:sldId id="7503" r:id="rId44"/>
    <p:sldId id="7504" r:id="rId45"/>
    <p:sldId id="7505" r:id="rId46"/>
    <p:sldId id="7506" r:id="rId47"/>
    <p:sldId id="7507" r:id="rId48"/>
    <p:sldId id="7508" r:id="rId49"/>
    <p:sldId id="7509" r:id="rId50"/>
    <p:sldId id="7510" r:id="rId51"/>
    <p:sldId id="7511" r:id="rId52"/>
    <p:sldId id="7512" r:id="rId53"/>
    <p:sldId id="7513" r:id="rId54"/>
    <p:sldId id="7514" r:id="rId55"/>
    <p:sldId id="7515" r:id="rId56"/>
    <p:sldId id="7516" r:id="rId57"/>
    <p:sldId id="7517" r:id="rId58"/>
    <p:sldId id="7518" r:id="rId59"/>
    <p:sldId id="7519" r:id="rId60"/>
    <p:sldId id="7520" r:id="rId61"/>
    <p:sldId id="7521" r:id="rId62"/>
    <p:sldId id="7522" r:id="rId63"/>
    <p:sldId id="7523" r:id="rId64"/>
    <p:sldId id="7524" r:id="rId65"/>
    <p:sldId id="7525" r:id="rId66"/>
    <p:sldId id="7526" r:id="rId67"/>
    <p:sldId id="7527" r:id="rId68"/>
    <p:sldId id="7528" r:id="rId69"/>
    <p:sldId id="7529" r:id="rId70"/>
    <p:sldId id="7530" r:id="rId71"/>
    <p:sldId id="7531" r:id="rId72"/>
    <p:sldId id="7532" r:id="rId73"/>
    <p:sldId id="7533" r:id="rId74"/>
    <p:sldId id="7534" r:id="rId75"/>
    <p:sldId id="7535" r:id="rId76"/>
    <p:sldId id="7536" r:id="rId77"/>
    <p:sldId id="7537" r:id="rId78"/>
    <p:sldId id="7538" r:id="rId79"/>
    <p:sldId id="7539" r:id="rId80"/>
    <p:sldId id="7540" r:id="rId81"/>
    <p:sldId id="7541" r:id="rId82"/>
    <p:sldId id="7542" r:id="rId83"/>
    <p:sldId id="7543" r:id="rId84"/>
    <p:sldId id="7544" r:id="rId85"/>
    <p:sldId id="7545" r:id="rId86"/>
    <p:sldId id="7546" r:id="rId87"/>
    <p:sldId id="7547" r:id="rId88"/>
    <p:sldId id="7548" r:id="rId89"/>
    <p:sldId id="7549" r:id="rId90"/>
    <p:sldId id="7550" r:id="rId91"/>
    <p:sldId id="7551" r:id="rId92"/>
    <p:sldId id="7552" r:id="rId93"/>
    <p:sldId id="7553" r:id="rId94"/>
    <p:sldId id="7554" r:id="rId95"/>
    <p:sldId id="7555" r:id="rId96"/>
    <p:sldId id="7556" r:id="rId97"/>
    <p:sldId id="7557" r:id="rId98"/>
    <p:sldId id="7558" r:id="rId99"/>
    <p:sldId id="7559" r:id="rId100"/>
    <p:sldId id="7560" r:id="rId101"/>
    <p:sldId id="7561" r:id="rId102"/>
    <p:sldId id="7562" r:id="rId103"/>
    <p:sldId id="7563" r:id="rId104"/>
    <p:sldId id="7564" r:id="rId105"/>
    <p:sldId id="7565" r:id="rId106"/>
    <p:sldId id="7566" r:id="rId107"/>
    <p:sldId id="7567" r:id="rId108"/>
    <p:sldId id="7568" r:id="rId109"/>
    <p:sldId id="7569" r:id="rId110"/>
    <p:sldId id="7570" r:id="rId111"/>
    <p:sldId id="7571" r:id="rId112"/>
    <p:sldId id="7572" r:id="rId113"/>
    <p:sldId id="7573" r:id="rId114"/>
    <p:sldId id="7574" r:id="rId115"/>
    <p:sldId id="7575" r:id="rId1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UILA FRANCHISE - AON" id="{9316E7DC-5E81-46EA-8539-34044DFD2683}">
          <p14:sldIdLst>
            <p14:sldId id="7464"/>
            <p14:sldId id="7465"/>
            <p14:sldId id="7466"/>
            <p14:sldId id="7467"/>
            <p14:sldId id="7468"/>
            <p14:sldId id="7469"/>
            <p14:sldId id="7470"/>
            <p14:sldId id="7471"/>
            <p14:sldId id="7472"/>
            <p14:sldId id="7473"/>
            <p14:sldId id="7474"/>
            <p14:sldId id="7475"/>
            <p14:sldId id="7476"/>
            <p14:sldId id="7477"/>
            <p14:sldId id="7478"/>
            <p14:sldId id="7479"/>
            <p14:sldId id="7480"/>
            <p14:sldId id="7481"/>
            <p14:sldId id="7482"/>
            <p14:sldId id="7483"/>
            <p14:sldId id="7484"/>
            <p14:sldId id="7485"/>
            <p14:sldId id="7486"/>
            <p14:sldId id="7487"/>
            <p14:sldId id="7488"/>
            <p14:sldId id="7489"/>
            <p14:sldId id="7490"/>
            <p14:sldId id="7491"/>
            <p14:sldId id="7492"/>
            <p14:sldId id="7493"/>
            <p14:sldId id="7494"/>
            <p14:sldId id="7495"/>
            <p14:sldId id="7496"/>
            <p14:sldId id="7497"/>
            <p14:sldId id="7498"/>
            <p14:sldId id="7499"/>
            <p14:sldId id="7500"/>
            <p14:sldId id="7501"/>
            <p14:sldId id="7502"/>
            <p14:sldId id="7503"/>
            <p14:sldId id="7504"/>
            <p14:sldId id="7505"/>
            <p14:sldId id="7506"/>
            <p14:sldId id="7507"/>
            <p14:sldId id="7508"/>
            <p14:sldId id="7509"/>
            <p14:sldId id="7510"/>
            <p14:sldId id="7511"/>
            <p14:sldId id="7512"/>
            <p14:sldId id="7513"/>
            <p14:sldId id="7514"/>
            <p14:sldId id="7515"/>
            <p14:sldId id="7516"/>
            <p14:sldId id="7517"/>
            <p14:sldId id="7518"/>
            <p14:sldId id="7519"/>
            <p14:sldId id="7520"/>
            <p14:sldId id="7521"/>
            <p14:sldId id="7522"/>
            <p14:sldId id="7523"/>
            <p14:sldId id="7524"/>
            <p14:sldId id="7525"/>
            <p14:sldId id="7526"/>
            <p14:sldId id="7527"/>
            <p14:sldId id="7528"/>
            <p14:sldId id="7529"/>
            <p14:sldId id="7530"/>
            <p14:sldId id="7531"/>
            <p14:sldId id="7532"/>
            <p14:sldId id="7533"/>
            <p14:sldId id="7534"/>
            <p14:sldId id="7535"/>
            <p14:sldId id="7536"/>
            <p14:sldId id="7537"/>
            <p14:sldId id="7538"/>
            <p14:sldId id="7539"/>
            <p14:sldId id="7540"/>
            <p14:sldId id="7541"/>
            <p14:sldId id="7542"/>
            <p14:sldId id="7543"/>
            <p14:sldId id="7544"/>
            <p14:sldId id="7545"/>
            <p14:sldId id="7546"/>
            <p14:sldId id="7547"/>
            <p14:sldId id="7548"/>
            <p14:sldId id="7549"/>
            <p14:sldId id="7550"/>
            <p14:sldId id="7551"/>
            <p14:sldId id="7552"/>
            <p14:sldId id="7553"/>
            <p14:sldId id="7554"/>
            <p14:sldId id="7555"/>
            <p14:sldId id="7556"/>
            <p14:sldId id="7557"/>
            <p14:sldId id="7558"/>
            <p14:sldId id="7559"/>
            <p14:sldId id="7560"/>
            <p14:sldId id="7561"/>
            <p14:sldId id="7562"/>
            <p14:sldId id="7563"/>
            <p14:sldId id="7564"/>
            <p14:sldId id="7565"/>
            <p14:sldId id="7566"/>
            <p14:sldId id="7567"/>
            <p14:sldId id="7568"/>
            <p14:sldId id="7569"/>
            <p14:sldId id="7570"/>
            <p14:sldId id="7571"/>
            <p14:sldId id="7572"/>
            <p14:sldId id="7573"/>
            <p14:sldId id="7574"/>
            <p14:sldId id="75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CA37A-3AC3-43E1-986C-5F980C41A2E7}" v="55" dt="2026-01-14T14:22:51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Rodriguez" userId="fb5d4300-8ebc-4495-a334-6bac9ee222a0" providerId="ADAL" clId="{E4716B74-4EB8-4E7F-A81D-0F7CD72A2545}"/>
    <pc:docChg chg="undo custSel addSld delSld modSld sldOrd addSection delSection modSection">
      <pc:chgData name="Julian Rodriguez" userId="fb5d4300-8ebc-4495-a334-6bac9ee222a0" providerId="ADAL" clId="{E4716B74-4EB8-4E7F-A81D-0F7CD72A2545}" dt="2026-01-14T14:23:00.826" v="1044" actId="113"/>
      <pc:docMkLst>
        <pc:docMk/>
      </pc:docMkLst>
      <pc:sldChg chg="modSp add del mod">
        <pc:chgData name="Julian Rodriguez" userId="fb5d4300-8ebc-4495-a334-6bac9ee222a0" providerId="ADAL" clId="{E4716B74-4EB8-4E7F-A81D-0F7CD72A2545}" dt="2026-01-13T17:09:43.701" v="601" actId="20577"/>
        <pc:sldMkLst>
          <pc:docMk/>
          <pc:sldMk cId="275246943" sldId="298"/>
        </pc:sldMkLst>
        <pc:spChg chg="mod">
          <ac:chgData name="Julian Rodriguez" userId="fb5d4300-8ebc-4495-a334-6bac9ee222a0" providerId="ADAL" clId="{E4716B74-4EB8-4E7F-A81D-0F7CD72A2545}" dt="2026-01-13T17:09:43.701" v="601" actId="20577"/>
          <ac:spMkLst>
            <pc:docMk/>
            <pc:sldMk cId="275246943" sldId="298"/>
            <ac:spMk id="20" creationId="{8E180187-53AE-627C-C72A-5451EF5BC436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75246943" sldId="298"/>
            <ac:spMk id="22" creationId="{9BFF1740-7AA2-7252-35CF-A07F89479276}"/>
          </ac:spMkLst>
        </pc:spChg>
      </pc:sldChg>
      <pc:sldChg chg="add del">
        <pc:chgData name="Julian Rodriguez" userId="fb5d4300-8ebc-4495-a334-6bac9ee222a0" providerId="ADAL" clId="{E4716B74-4EB8-4E7F-A81D-0F7CD72A2545}" dt="2026-01-06T14:39:09.900" v="358" actId="47"/>
        <pc:sldMkLst>
          <pc:docMk/>
          <pc:sldMk cId="894434966" sldId="303"/>
        </pc:sldMkLst>
      </pc:sldChg>
      <pc:sldChg chg="addSp delSp modSp mod">
        <pc:chgData name="Julian Rodriguez" userId="fb5d4300-8ebc-4495-a334-6bac9ee222a0" providerId="ADAL" clId="{E4716B74-4EB8-4E7F-A81D-0F7CD72A2545}" dt="2026-01-13T17:15:13.470" v="630"/>
        <pc:sldMkLst>
          <pc:docMk/>
          <pc:sldMk cId="513054210" sldId="6097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513054210" sldId="6097"/>
            <ac:spMk id="3" creationId="{7AFC9F49-375C-5550-0E2D-AB3AF904B64D}"/>
          </ac:spMkLst>
        </pc:spChg>
        <pc:spChg chg="add del mod">
          <ac:chgData name="Julian Rodriguez" userId="fb5d4300-8ebc-4495-a334-6bac9ee222a0" providerId="ADAL" clId="{E4716B74-4EB8-4E7F-A81D-0F7CD72A2545}" dt="2026-01-13T17:14:39.214" v="625"/>
          <ac:spMkLst>
            <pc:docMk/>
            <pc:sldMk cId="513054210" sldId="6097"/>
            <ac:spMk id="4" creationId="{9D3DEB44-C844-F6E6-BE8D-E5205A39D010}"/>
          </ac:spMkLst>
        </pc:spChg>
        <pc:spChg chg="add del mod">
          <ac:chgData name="Julian Rodriguez" userId="fb5d4300-8ebc-4495-a334-6bac9ee222a0" providerId="ADAL" clId="{E4716B74-4EB8-4E7F-A81D-0F7CD72A2545}" dt="2026-01-13T17:15:07.009" v="629"/>
          <ac:spMkLst>
            <pc:docMk/>
            <pc:sldMk cId="513054210" sldId="6097"/>
            <ac:spMk id="10" creationId="{7688B18D-E1CC-C6AF-DEB6-FC9B30CE7991}"/>
          </ac:spMkLst>
        </pc:spChg>
        <pc:spChg chg="add del mod">
          <ac:chgData name="Julian Rodriguez" userId="fb5d4300-8ebc-4495-a334-6bac9ee222a0" providerId="ADAL" clId="{E4716B74-4EB8-4E7F-A81D-0F7CD72A2545}" dt="2026-01-13T17:15:13.470" v="630"/>
          <ac:spMkLst>
            <pc:docMk/>
            <pc:sldMk cId="513054210" sldId="6097"/>
            <ac:spMk id="12" creationId="{16D8D6B8-3A2B-5480-D5B1-8BB65A34B8A2}"/>
          </ac:spMkLst>
        </pc:spChg>
        <pc:picChg chg="add mod modCrop">
          <ac:chgData name="Julian Rodriguez" userId="fb5d4300-8ebc-4495-a334-6bac9ee222a0" providerId="ADAL" clId="{E4716B74-4EB8-4E7F-A81D-0F7CD72A2545}" dt="2026-01-13T17:14:48.601" v="627" actId="18131"/>
          <ac:picMkLst>
            <pc:docMk/>
            <pc:sldMk cId="513054210" sldId="6097"/>
            <ac:picMk id="7" creationId="{8E9DA735-678C-141A-1B7D-BC5EBA03D4FB}"/>
          </ac:picMkLst>
        </pc:picChg>
        <pc:picChg chg="add mod">
          <ac:chgData name="Julian Rodriguez" userId="fb5d4300-8ebc-4495-a334-6bac9ee222a0" providerId="ADAL" clId="{E4716B74-4EB8-4E7F-A81D-0F7CD72A2545}" dt="2026-01-13T17:15:07.009" v="629"/>
          <ac:picMkLst>
            <pc:docMk/>
            <pc:sldMk cId="513054210" sldId="6097"/>
            <ac:picMk id="13" creationId="{11549B5C-A3EC-0D0D-63B7-B2654D962370}"/>
          </ac:picMkLst>
        </pc:picChg>
        <pc:picChg chg="add mod">
          <ac:chgData name="Julian Rodriguez" userId="fb5d4300-8ebc-4495-a334-6bac9ee222a0" providerId="ADAL" clId="{E4716B74-4EB8-4E7F-A81D-0F7CD72A2545}" dt="2026-01-13T17:15:13.470" v="630"/>
          <ac:picMkLst>
            <pc:docMk/>
            <pc:sldMk cId="513054210" sldId="6097"/>
            <ac:picMk id="14" creationId="{71CADAFA-3F25-629D-1058-71FE44B40D73}"/>
          </ac:picMkLst>
        </pc:picChg>
        <pc:picChg chg="del">
          <ac:chgData name="Julian Rodriguez" userId="fb5d4300-8ebc-4495-a334-6bac9ee222a0" providerId="ADAL" clId="{E4716B74-4EB8-4E7F-A81D-0F7CD72A2545}" dt="2026-01-13T17:14:37.602" v="624" actId="478"/>
          <ac:picMkLst>
            <pc:docMk/>
            <pc:sldMk cId="513054210" sldId="6097"/>
            <ac:picMk id="25" creationId="{E29BE2F3-302E-884C-A6BF-F07D388291E9}"/>
          </ac:picMkLst>
        </pc:picChg>
        <pc:picChg chg="del">
          <ac:chgData name="Julian Rodriguez" userId="fb5d4300-8ebc-4495-a334-6bac9ee222a0" providerId="ADAL" clId="{E4716B74-4EB8-4E7F-A81D-0F7CD72A2545}" dt="2026-01-13T17:14:55.700" v="628" actId="478"/>
          <ac:picMkLst>
            <pc:docMk/>
            <pc:sldMk cId="513054210" sldId="6097"/>
            <ac:picMk id="26" creationId="{8CA5718C-A443-6A2B-1434-9AF9E21BCEBA}"/>
          </ac:picMkLst>
        </pc:picChg>
        <pc:picChg chg="del">
          <ac:chgData name="Julian Rodriguez" userId="fb5d4300-8ebc-4495-a334-6bac9ee222a0" providerId="ADAL" clId="{E4716B74-4EB8-4E7F-A81D-0F7CD72A2545}" dt="2026-01-13T17:14:55.700" v="628" actId="478"/>
          <ac:picMkLst>
            <pc:docMk/>
            <pc:sldMk cId="513054210" sldId="6097"/>
            <ac:picMk id="27" creationId="{48B35574-A1F6-1B17-DDDC-82F817C8911B}"/>
          </ac:picMkLst>
        </pc:picChg>
      </pc:sldChg>
      <pc:sldChg chg="modSp add del">
        <pc:chgData name="Julian Rodriguez" userId="fb5d4300-8ebc-4495-a334-6bac9ee222a0" providerId="ADAL" clId="{E4716B74-4EB8-4E7F-A81D-0F7CD72A2545}" dt="2026-01-13T17:09:52.880" v="603"/>
        <pc:sldMkLst>
          <pc:docMk/>
          <pc:sldMk cId="3245722541" sldId="6553"/>
        </pc:sldMkLst>
        <pc:spChg chg="mod">
          <ac:chgData name="Julian Rodriguez" userId="fb5d4300-8ebc-4495-a334-6bac9ee222a0" providerId="ADAL" clId="{E4716B74-4EB8-4E7F-A81D-0F7CD72A2545}" dt="2026-01-13T17:09:52.880" v="603"/>
          <ac:spMkLst>
            <pc:docMk/>
            <pc:sldMk cId="3245722541" sldId="6553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245722541" sldId="6553"/>
            <ac:spMk id="15" creationId="{FC6C0391-DFEC-4D8C-8C21-B4DE0A604445}"/>
          </ac:spMkLst>
        </pc:spChg>
      </pc:sldChg>
      <pc:sldChg chg="addSp delSp modSp mod">
        <pc:chgData name="Julian Rodriguez" userId="fb5d4300-8ebc-4495-a334-6bac9ee222a0" providerId="ADAL" clId="{E4716B74-4EB8-4E7F-A81D-0F7CD72A2545}" dt="2026-01-13T17:14:27.352" v="623" actId="18131"/>
        <pc:sldMkLst>
          <pc:docMk/>
          <pc:sldMk cId="114288050" sldId="7464"/>
        </pc:sldMkLst>
        <pc:spChg chg="add del mod">
          <ac:chgData name="Julian Rodriguez" userId="fb5d4300-8ebc-4495-a334-6bac9ee222a0" providerId="ADAL" clId="{E4716B74-4EB8-4E7F-A81D-0F7CD72A2545}" dt="2026-01-13T17:14:06.945" v="620"/>
          <ac:spMkLst>
            <pc:docMk/>
            <pc:sldMk cId="114288050" sldId="7464"/>
            <ac:spMk id="3" creationId="{CA012015-7503-2A7D-7BD5-A829948141FD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14288050" sldId="7464"/>
            <ac:spMk id="9" creationId="{502E9450-2B9D-76C8-81E9-A36CD2A6F282}"/>
          </ac:spMkLst>
        </pc:spChg>
        <pc:spChg chg="add del mod">
          <ac:chgData name="Julian Rodriguez" userId="fb5d4300-8ebc-4495-a334-6bac9ee222a0" providerId="ADAL" clId="{E4716B74-4EB8-4E7F-A81D-0F7CD72A2545}" dt="2026-01-13T17:14:12.484" v="621"/>
          <ac:spMkLst>
            <pc:docMk/>
            <pc:sldMk cId="114288050" sldId="7464"/>
            <ac:spMk id="10" creationId="{418804BD-8828-DB6B-1785-C70B66265899}"/>
          </ac:spMkLst>
        </pc:spChg>
        <pc:spChg chg="add del mod">
          <ac:chgData name="Julian Rodriguez" userId="fb5d4300-8ebc-4495-a334-6bac9ee222a0" providerId="ADAL" clId="{E4716B74-4EB8-4E7F-A81D-0F7CD72A2545}" dt="2026-01-13T17:14:23.123" v="622"/>
          <ac:spMkLst>
            <pc:docMk/>
            <pc:sldMk cId="114288050" sldId="7464"/>
            <ac:spMk id="12" creationId="{FC53206C-D121-7BED-AA75-BC8EE8D30514}"/>
          </ac:spMkLst>
        </pc:spChg>
        <pc:picChg chg="add mod">
          <ac:chgData name="Julian Rodriguez" userId="fb5d4300-8ebc-4495-a334-6bac9ee222a0" providerId="ADAL" clId="{E4716B74-4EB8-4E7F-A81D-0F7CD72A2545}" dt="2026-01-13T17:14:06.945" v="620"/>
          <ac:picMkLst>
            <pc:docMk/>
            <pc:sldMk cId="114288050" sldId="7464"/>
            <ac:picMk id="13" creationId="{9CD5D199-C3BB-616B-DF24-82744C3D1132}"/>
          </ac:picMkLst>
        </pc:picChg>
        <pc:picChg chg="add mod">
          <ac:chgData name="Julian Rodriguez" userId="fb5d4300-8ebc-4495-a334-6bac9ee222a0" providerId="ADAL" clId="{E4716B74-4EB8-4E7F-A81D-0F7CD72A2545}" dt="2026-01-13T17:14:12.484" v="621"/>
          <ac:picMkLst>
            <pc:docMk/>
            <pc:sldMk cId="114288050" sldId="7464"/>
            <ac:picMk id="14" creationId="{90F52613-C63E-E531-86BD-D35D79F1035E}"/>
          </ac:picMkLst>
        </pc:picChg>
        <pc:picChg chg="add mod modCrop">
          <ac:chgData name="Julian Rodriguez" userId="fb5d4300-8ebc-4495-a334-6bac9ee222a0" providerId="ADAL" clId="{E4716B74-4EB8-4E7F-A81D-0F7CD72A2545}" dt="2026-01-13T17:14:27.352" v="623" actId="18131"/>
          <ac:picMkLst>
            <pc:docMk/>
            <pc:sldMk cId="114288050" sldId="7464"/>
            <ac:picMk id="15" creationId="{46019DF3-FECF-9A98-C9D1-239E97442D3A}"/>
          </ac:picMkLst>
        </pc:picChg>
        <pc:picChg chg="del">
          <ac:chgData name="Julian Rodriguez" userId="fb5d4300-8ebc-4495-a334-6bac9ee222a0" providerId="ADAL" clId="{E4716B74-4EB8-4E7F-A81D-0F7CD72A2545}" dt="2026-01-13T17:14:05.065" v="619" actId="478"/>
          <ac:picMkLst>
            <pc:docMk/>
            <pc:sldMk cId="114288050" sldId="7464"/>
            <ac:picMk id="17" creationId="{C525E827-A071-959F-5E94-7EBB7A8A4C75}"/>
          </ac:picMkLst>
        </pc:picChg>
        <pc:picChg chg="del">
          <ac:chgData name="Julian Rodriguez" userId="fb5d4300-8ebc-4495-a334-6bac9ee222a0" providerId="ADAL" clId="{E4716B74-4EB8-4E7F-A81D-0F7CD72A2545}" dt="2026-01-13T17:14:05.065" v="619" actId="478"/>
          <ac:picMkLst>
            <pc:docMk/>
            <pc:sldMk cId="114288050" sldId="7464"/>
            <ac:picMk id="19" creationId="{8FC84C12-8371-1E11-6862-A47E4F9B4A3D}"/>
          </ac:picMkLst>
        </pc:picChg>
        <pc:picChg chg="del">
          <ac:chgData name="Julian Rodriguez" userId="fb5d4300-8ebc-4495-a334-6bac9ee222a0" providerId="ADAL" clId="{E4716B74-4EB8-4E7F-A81D-0F7CD72A2545}" dt="2026-01-13T17:14:05.065" v="619" actId="478"/>
          <ac:picMkLst>
            <pc:docMk/>
            <pc:sldMk cId="114288050" sldId="7464"/>
            <ac:picMk id="20" creationId="{C1802D82-4D60-2AE4-566F-31265DA7AE6B}"/>
          </ac:picMkLst>
        </pc:pic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802049707" sldId="7466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02049707" sldId="7466"/>
            <ac:spMk id="7" creationId="{D6D7DE60-E16A-0A5C-7EFC-07DFF0E91D61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18.021" v="608"/>
        <pc:sldMkLst>
          <pc:docMk/>
          <pc:sldMk cId="3195100124" sldId="7668"/>
        </pc:sldMkLst>
        <pc:spChg chg="mod">
          <ac:chgData name="Julian Rodriguez" userId="fb5d4300-8ebc-4495-a334-6bac9ee222a0" providerId="ADAL" clId="{E4716B74-4EB8-4E7F-A81D-0F7CD72A2545}" dt="2026-01-13T17:10:18.021" v="608"/>
          <ac:spMkLst>
            <pc:docMk/>
            <pc:sldMk cId="3195100124" sldId="7668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195100124" sldId="7668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22.527" v="609"/>
        <pc:sldMkLst>
          <pc:docMk/>
          <pc:sldMk cId="1996386200" sldId="7669"/>
        </pc:sldMkLst>
        <pc:spChg chg="mod">
          <ac:chgData name="Julian Rodriguez" userId="fb5d4300-8ebc-4495-a334-6bac9ee222a0" providerId="ADAL" clId="{E4716B74-4EB8-4E7F-A81D-0F7CD72A2545}" dt="2026-01-13T17:10:22.527" v="609"/>
          <ac:spMkLst>
            <pc:docMk/>
            <pc:sldMk cId="1996386200" sldId="7669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996386200" sldId="7669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07.853" v="607"/>
        <pc:sldMkLst>
          <pc:docMk/>
          <pc:sldMk cId="3006397137" sldId="7672"/>
        </pc:sldMkLst>
        <pc:spChg chg="mod">
          <ac:chgData name="Julian Rodriguez" userId="fb5d4300-8ebc-4495-a334-6bac9ee222a0" providerId="ADAL" clId="{E4716B74-4EB8-4E7F-A81D-0F7CD72A2545}" dt="2026-01-13T17:10:07.853" v="607"/>
          <ac:spMkLst>
            <pc:docMk/>
            <pc:sldMk cId="3006397137" sldId="7672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006397137" sldId="7672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09:57.264" v="604"/>
        <pc:sldMkLst>
          <pc:docMk/>
          <pc:sldMk cId="333370446" sldId="7673"/>
        </pc:sldMkLst>
        <pc:spChg chg="mod">
          <ac:chgData name="Julian Rodriguez" userId="fb5d4300-8ebc-4495-a334-6bac9ee222a0" providerId="ADAL" clId="{E4716B74-4EB8-4E7F-A81D-0F7CD72A2545}" dt="2026-01-13T17:09:57.264" v="604"/>
          <ac:spMkLst>
            <pc:docMk/>
            <pc:sldMk cId="333370446" sldId="7673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33370446" sldId="7673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00.765" v="605"/>
        <pc:sldMkLst>
          <pc:docMk/>
          <pc:sldMk cId="1892742098" sldId="7674"/>
        </pc:sldMkLst>
        <pc:spChg chg="mod">
          <ac:chgData name="Julian Rodriguez" userId="fb5d4300-8ebc-4495-a334-6bac9ee222a0" providerId="ADAL" clId="{E4716B74-4EB8-4E7F-A81D-0F7CD72A2545}" dt="2026-01-13T17:10:00.765" v="605"/>
          <ac:spMkLst>
            <pc:docMk/>
            <pc:sldMk cId="1892742098" sldId="7674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92742098" sldId="7674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03.838" v="606"/>
        <pc:sldMkLst>
          <pc:docMk/>
          <pc:sldMk cId="1825942313" sldId="7675"/>
        </pc:sldMkLst>
        <pc:spChg chg="mod">
          <ac:chgData name="Julian Rodriguez" userId="fb5d4300-8ebc-4495-a334-6bac9ee222a0" providerId="ADAL" clId="{E4716B74-4EB8-4E7F-A81D-0F7CD72A2545}" dt="2026-01-13T17:10:03.838" v="606"/>
          <ac:spMkLst>
            <pc:docMk/>
            <pc:sldMk cId="1825942313" sldId="7675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25942313" sldId="7675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09:49.304" v="602"/>
        <pc:sldMkLst>
          <pc:docMk/>
          <pc:sldMk cId="2577205201" sldId="7676"/>
        </pc:sldMkLst>
        <pc:spChg chg="mod">
          <ac:chgData name="Julian Rodriguez" userId="fb5d4300-8ebc-4495-a334-6bac9ee222a0" providerId="ADAL" clId="{E4716B74-4EB8-4E7F-A81D-0F7CD72A2545}" dt="2026-01-13T17:09:49.304" v="602"/>
          <ac:spMkLst>
            <pc:docMk/>
            <pc:sldMk cId="2577205201" sldId="7676"/>
            <ac:spMk id="2" creationId="{F0898EA2-377C-E246-9952-D81FCDFC5D4E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577205201" sldId="7676"/>
            <ac:spMk id="7" creationId="{1D034927-ADE0-4079-924B-DCCF5138F16E}"/>
          </ac:spMkLst>
        </pc:spChg>
      </pc:sldChg>
      <pc:sldChg chg="addSp delSp modSp mod">
        <pc:chgData name="Julian Rodriguez" userId="fb5d4300-8ebc-4495-a334-6bac9ee222a0" providerId="ADAL" clId="{E4716B74-4EB8-4E7F-A81D-0F7CD72A2545}" dt="2026-01-13T19:09:12.216" v="634" actId="22"/>
        <pc:sldMkLst>
          <pc:docMk/>
          <pc:sldMk cId="2799945078" sldId="7803"/>
        </pc:sldMkLst>
        <pc:spChg chg="add del mod">
          <ac:chgData name="Julian Rodriguez" userId="fb5d4300-8ebc-4495-a334-6bac9ee222a0" providerId="ADAL" clId="{E4716B74-4EB8-4E7F-A81D-0F7CD72A2545}" dt="2026-01-13T19:08:44.234" v="632" actId="22"/>
          <ac:spMkLst>
            <pc:docMk/>
            <pc:sldMk cId="2799945078" sldId="7803"/>
            <ac:spMk id="4" creationId="{DD4AF094-A20F-9893-E160-FE83015EC7FF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799945078" sldId="7803"/>
            <ac:spMk id="7" creationId="{2BB69BDE-9AF9-94C6-A991-9EFC48F9D280}"/>
          </ac:spMkLst>
        </pc:spChg>
        <pc:spChg chg="add del mod">
          <ac:chgData name="Julian Rodriguez" userId="fb5d4300-8ebc-4495-a334-6bac9ee222a0" providerId="ADAL" clId="{E4716B74-4EB8-4E7F-A81D-0F7CD72A2545}" dt="2026-01-13T19:08:56.647" v="633" actId="22"/>
          <ac:spMkLst>
            <pc:docMk/>
            <pc:sldMk cId="2799945078" sldId="7803"/>
            <ac:spMk id="9" creationId="{FA19B472-7EB7-9DE2-CA47-8002DB2DE227}"/>
          </ac:spMkLst>
        </pc:spChg>
        <pc:spChg chg="add del mod">
          <ac:chgData name="Julian Rodriguez" userId="fb5d4300-8ebc-4495-a334-6bac9ee222a0" providerId="ADAL" clId="{E4716B74-4EB8-4E7F-A81D-0F7CD72A2545}" dt="2026-01-13T19:09:12.216" v="634" actId="22"/>
          <ac:spMkLst>
            <pc:docMk/>
            <pc:sldMk cId="2799945078" sldId="7803"/>
            <ac:spMk id="11" creationId="{968E7FF8-E3C9-E9B4-DEBA-769F55FEC1B7}"/>
          </ac:spMkLst>
        </pc:spChg>
        <pc:picChg chg="add mod ord">
          <ac:chgData name="Julian Rodriguez" userId="fb5d4300-8ebc-4495-a334-6bac9ee222a0" providerId="ADAL" clId="{E4716B74-4EB8-4E7F-A81D-0F7CD72A2545}" dt="2026-01-13T19:08:44.234" v="632" actId="22"/>
          <ac:picMkLst>
            <pc:docMk/>
            <pc:sldMk cId="2799945078" sldId="7803"/>
            <ac:picMk id="14" creationId="{24B4D17C-A704-334F-FBC3-982636273450}"/>
          </ac:picMkLst>
        </pc:picChg>
        <pc:picChg chg="del">
          <ac:chgData name="Julian Rodriguez" userId="fb5d4300-8ebc-4495-a334-6bac9ee222a0" providerId="ADAL" clId="{E4716B74-4EB8-4E7F-A81D-0F7CD72A2545}" dt="2026-01-13T19:08:33.056" v="631" actId="478"/>
          <ac:picMkLst>
            <pc:docMk/>
            <pc:sldMk cId="2799945078" sldId="7803"/>
            <ac:picMk id="15" creationId="{15B75B8F-DB9E-0A9F-7AF9-8CE31DD1B580}"/>
          </ac:picMkLst>
        </pc:picChg>
        <pc:picChg chg="add mod ord">
          <ac:chgData name="Julian Rodriguez" userId="fb5d4300-8ebc-4495-a334-6bac9ee222a0" providerId="ADAL" clId="{E4716B74-4EB8-4E7F-A81D-0F7CD72A2545}" dt="2026-01-13T19:08:56.647" v="633" actId="22"/>
          <ac:picMkLst>
            <pc:docMk/>
            <pc:sldMk cId="2799945078" sldId="7803"/>
            <ac:picMk id="17" creationId="{D09F1CB3-EB40-DEB3-5F71-F0AD3AB7ADB7}"/>
          </ac:picMkLst>
        </pc:picChg>
        <pc:picChg chg="del">
          <ac:chgData name="Julian Rodriguez" userId="fb5d4300-8ebc-4495-a334-6bac9ee222a0" providerId="ADAL" clId="{E4716B74-4EB8-4E7F-A81D-0F7CD72A2545}" dt="2026-01-13T19:08:33.056" v="631" actId="478"/>
          <ac:picMkLst>
            <pc:docMk/>
            <pc:sldMk cId="2799945078" sldId="7803"/>
            <ac:picMk id="18" creationId="{F18D74D4-E4C1-9E54-4CFA-895C8801F93C}"/>
          </ac:picMkLst>
        </pc:picChg>
        <pc:picChg chg="add mod ord">
          <ac:chgData name="Julian Rodriguez" userId="fb5d4300-8ebc-4495-a334-6bac9ee222a0" providerId="ADAL" clId="{E4716B74-4EB8-4E7F-A81D-0F7CD72A2545}" dt="2026-01-13T19:09:12.216" v="634" actId="22"/>
          <ac:picMkLst>
            <pc:docMk/>
            <pc:sldMk cId="2799945078" sldId="7803"/>
            <ac:picMk id="20" creationId="{AC5E7CDA-8F95-2623-3212-E828D7703FCF}"/>
          </ac:picMkLst>
        </pc:picChg>
        <pc:picChg chg="del">
          <ac:chgData name="Julian Rodriguez" userId="fb5d4300-8ebc-4495-a334-6bac9ee222a0" providerId="ADAL" clId="{E4716B74-4EB8-4E7F-A81D-0F7CD72A2545}" dt="2026-01-13T19:08:33.056" v="631" actId="478"/>
          <ac:picMkLst>
            <pc:docMk/>
            <pc:sldMk cId="2799945078" sldId="7803"/>
            <ac:picMk id="22" creationId="{1F04F346-69C5-04A6-59F1-FFADBFA32902}"/>
          </ac:picMkLst>
        </pc:picChg>
      </pc:sldChg>
      <pc:sldChg chg="addSp delSp modSp mod">
        <pc:chgData name="Julian Rodriguez" userId="fb5d4300-8ebc-4495-a334-6bac9ee222a0" providerId="ADAL" clId="{E4716B74-4EB8-4E7F-A81D-0F7CD72A2545}" dt="2026-01-13T17:13:02.226" v="618"/>
        <pc:sldMkLst>
          <pc:docMk/>
          <pc:sldMk cId="2995564228" sldId="7894"/>
        </pc:sldMkLst>
        <pc:spChg chg="add del mod">
          <ac:chgData name="Julian Rodriguez" userId="fb5d4300-8ebc-4495-a334-6bac9ee222a0" providerId="ADAL" clId="{E4716B74-4EB8-4E7F-A81D-0F7CD72A2545}" dt="2026-01-13T17:10:52.824" v="611" actId="22"/>
          <ac:spMkLst>
            <pc:docMk/>
            <pc:sldMk cId="2995564228" sldId="7894"/>
            <ac:spMk id="3" creationId="{08E4EA09-F110-A550-935D-6C17599C6CE3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995564228" sldId="7894"/>
            <ac:spMk id="7" creationId="{CBF41BD0-5C75-0E29-F3E9-2B80C45396E9}"/>
          </ac:spMkLst>
        </pc:spChg>
        <pc:spChg chg="add del mod">
          <ac:chgData name="Julian Rodriguez" userId="fb5d4300-8ebc-4495-a334-6bac9ee222a0" providerId="ADAL" clId="{E4716B74-4EB8-4E7F-A81D-0F7CD72A2545}" dt="2026-01-13T17:13:02.226" v="618"/>
          <ac:spMkLst>
            <pc:docMk/>
            <pc:sldMk cId="2995564228" sldId="7894"/>
            <ac:spMk id="9" creationId="{B2029B14-DB9E-631F-F3BA-EE88CDEDC671}"/>
          </ac:spMkLst>
        </pc:spChg>
        <pc:spChg chg="add del mod">
          <ac:chgData name="Julian Rodriguez" userId="fb5d4300-8ebc-4495-a334-6bac9ee222a0" providerId="ADAL" clId="{E4716B74-4EB8-4E7F-A81D-0F7CD72A2545}" dt="2026-01-13T17:12:38.743" v="616"/>
          <ac:spMkLst>
            <pc:docMk/>
            <pc:sldMk cId="2995564228" sldId="7894"/>
            <ac:spMk id="11" creationId="{E7A562AB-06C5-EFBF-71CE-2F6749DD6207}"/>
          </ac:spMkLst>
        </pc:spChg>
        <pc:spChg chg="add del mod">
          <ac:chgData name="Julian Rodriguez" userId="fb5d4300-8ebc-4495-a334-6bac9ee222a0" providerId="ADAL" clId="{E4716B74-4EB8-4E7F-A81D-0F7CD72A2545}" dt="2026-01-13T17:11:04.650" v="613" actId="22"/>
          <ac:spMkLst>
            <pc:docMk/>
            <pc:sldMk cId="2995564228" sldId="7894"/>
            <ac:spMk id="17" creationId="{7F73C5F9-E360-FAC0-AE9B-E80B778DEEE3}"/>
          </ac:spMkLst>
        </pc:spChg>
        <pc:spChg chg="add del mod">
          <ac:chgData name="Julian Rodriguez" userId="fb5d4300-8ebc-4495-a334-6bac9ee222a0" providerId="ADAL" clId="{E4716B74-4EB8-4E7F-A81D-0F7CD72A2545}" dt="2026-01-13T17:12:31.256" v="615"/>
          <ac:spMkLst>
            <pc:docMk/>
            <pc:sldMk cId="2995564228" sldId="7894"/>
            <ac:spMk id="22" creationId="{A43EEBF1-940A-C7CF-2610-783C3B00FA8F}"/>
          </ac:spMkLst>
        </pc:spChg>
        <pc:grpChg chg="add mod">
          <ac:chgData name="Julian Rodriguez" userId="fb5d4300-8ebc-4495-a334-6bac9ee222a0" providerId="ADAL" clId="{E4716B74-4EB8-4E7F-A81D-0F7CD72A2545}" dt="2026-01-13T17:12:45.165" v="617"/>
          <ac:grpSpMkLst>
            <pc:docMk/>
            <pc:sldMk cId="2995564228" sldId="7894"/>
            <ac:grpSpMk id="25" creationId="{3CA9ECBF-02D2-4286-A22F-A4D41EF80890}"/>
          </ac:grpSpMkLst>
        </pc:grpChg>
        <pc:picChg chg="del">
          <ac:chgData name="Julian Rodriguez" userId="fb5d4300-8ebc-4495-a334-6bac9ee222a0" providerId="ADAL" clId="{E4716B74-4EB8-4E7F-A81D-0F7CD72A2545}" dt="2026-01-13T17:10:50.944" v="610" actId="478"/>
          <ac:picMkLst>
            <pc:docMk/>
            <pc:sldMk cId="2995564228" sldId="7894"/>
            <ac:picMk id="13" creationId="{5AE49CBF-6FA1-2148-9CD9-042D8DB8E49B}"/>
          </ac:picMkLst>
        </pc:picChg>
        <pc:picChg chg="add del mod ord">
          <ac:chgData name="Julian Rodriguez" userId="fb5d4300-8ebc-4495-a334-6bac9ee222a0" providerId="ADAL" clId="{E4716B74-4EB8-4E7F-A81D-0F7CD72A2545}" dt="2026-01-13T17:10:58.372" v="612" actId="478"/>
          <ac:picMkLst>
            <pc:docMk/>
            <pc:sldMk cId="2995564228" sldId="7894"/>
            <ac:picMk id="14" creationId="{132079BB-C848-87FA-3260-9CA70C41E828}"/>
          </ac:picMkLst>
        </pc:picChg>
        <pc:picChg chg="del">
          <ac:chgData name="Julian Rodriguez" userId="fb5d4300-8ebc-4495-a334-6bac9ee222a0" providerId="ADAL" clId="{E4716B74-4EB8-4E7F-A81D-0F7CD72A2545}" dt="2026-01-13T17:10:50.944" v="610" actId="478"/>
          <ac:picMkLst>
            <pc:docMk/>
            <pc:sldMk cId="2995564228" sldId="7894"/>
            <ac:picMk id="16" creationId="{C781A48D-7842-08D5-D6AD-91D3E9341112}"/>
          </ac:picMkLst>
        </pc:picChg>
        <pc:picChg chg="del">
          <ac:chgData name="Julian Rodriguez" userId="fb5d4300-8ebc-4495-a334-6bac9ee222a0" providerId="ADAL" clId="{E4716B74-4EB8-4E7F-A81D-0F7CD72A2545}" dt="2026-01-13T17:10:50.944" v="610" actId="478"/>
          <ac:picMkLst>
            <pc:docMk/>
            <pc:sldMk cId="2995564228" sldId="7894"/>
            <ac:picMk id="19" creationId="{5860DA5D-438D-AC45-9E14-44D77A3B13D1}"/>
          </ac:picMkLst>
        </pc:picChg>
        <pc:picChg chg="add del mod ord">
          <ac:chgData name="Julian Rodriguez" userId="fb5d4300-8ebc-4495-a334-6bac9ee222a0" providerId="ADAL" clId="{E4716B74-4EB8-4E7F-A81D-0F7CD72A2545}" dt="2026-01-13T17:11:06.137" v="614" actId="478"/>
          <ac:picMkLst>
            <pc:docMk/>
            <pc:sldMk cId="2995564228" sldId="7894"/>
            <ac:picMk id="20" creationId="{E0F14890-A066-56DB-1EA7-89120F5A0D52}"/>
          </ac:picMkLst>
        </pc:picChg>
        <pc:picChg chg="add mod">
          <ac:chgData name="Julian Rodriguez" userId="fb5d4300-8ebc-4495-a334-6bac9ee222a0" providerId="ADAL" clId="{E4716B74-4EB8-4E7F-A81D-0F7CD72A2545}" dt="2026-01-13T17:12:31.256" v="615"/>
          <ac:picMkLst>
            <pc:docMk/>
            <pc:sldMk cId="2995564228" sldId="7894"/>
            <ac:picMk id="23" creationId="{5C5F8E85-1741-5E6C-C040-1EFE10B82D91}"/>
          </ac:picMkLst>
        </pc:picChg>
        <pc:picChg chg="add mod">
          <ac:chgData name="Julian Rodriguez" userId="fb5d4300-8ebc-4495-a334-6bac9ee222a0" providerId="ADAL" clId="{E4716B74-4EB8-4E7F-A81D-0F7CD72A2545}" dt="2026-01-13T17:12:38.743" v="616"/>
          <ac:picMkLst>
            <pc:docMk/>
            <pc:sldMk cId="2995564228" sldId="7894"/>
            <ac:picMk id="24" creationId="{27529950-0267-2B4B-11B8-90C8AFEE8839}"/>
          </ac:picMkLst>
        </pc:picChg>
        <pc:picChg chg="mod">
          <ac:chgData name="Julian Rodriguez" userId="fb5d4300-8ebc-4495-a334-6bac9ee222a0" providerId="ADAL" clId="{E4716B74-4EB8-4E7F-A81D-0F7CD72A2545}" dt="2026-01-13T17:12:45.165" v="617"/>
          <ac:picMkLst>
            <pc:docMk/>
            <pc:sldMk cId="2995564228" sldId="7894"/>
            <ac:picMk id="26" creationId="{C31FE52A-E864-5CA7-AD9F-DACEF65D6A8D}"/>
          </ac:picMkLst>
        </pc:picChg>
        <pc:picChg chg="mod">
          <ac:chgData name="Julian Rodriguez" userId="fb5d4300-8ebc-4495-a334-6bac9ee222a0" providerId="ADAL" clId="{E4716B74-4EB8-4E7F-A81D-0F7CD72A2545}" dt="2026-01-13T17:12:45.165" v="617"/>
          <ac:picMkLst>
            <pc:docMk/>
            <pc:sldMk cId="2995564228" sldId="7894"/>
            <ac:picMk id="27" creationId="{68A531D4-C3FA-C25A-BB24-657E1F1D4FD7}"/>
          </ac:picMkLst>
        </pc:picChg>
        <pc:picChg chg="add mod">
          <ac:chgData name="Julian Rodriguez" userId="fb5d4300-8ebc-4495-a334-6bac9ee222a0" providerId="ADAL" clId="{E4716B74-4EB8-4E7F-A81D-0F7CD72A2545}" dt="2026-01-13T17:13:02.226" v="618"/>
          <ac:picMkLst>
            <pc:docMk/>
            <pc:sldMk cId="2995564228" sldId="7894"/>
            <ac:picMk id="28" creationId="{1C706F43-5ACC-E49F-2B4A-71A37AB1BD9F}"/>
          </ac:picMkLst>
        </pc:picChg>
      </pc:sldChg>
      <pc:sldChg chg="modSp mod">
        <pc:chgData name="Julian Rodriguez" userId="fb5d4300-8ebc-4495-a334-6bac9ee222a0" providerId="ADAL" clId="{E4716B74-4EB8-4E7F-A81D-0F7CD72A2545}" dt="2026-01-14T14:06:37.174" v="970" actId="20577"/>
        <pc:sldMkLst>
          <pc:docMk/>
          <pc:sldMk cId="2620508767" sldId="8691"/>
        </pc:sldMkLst>
        <pc:graphicFrameChg chg="mod modGraphic">
          <ac:chgData name="Julian Rodriguez" userId="fb5d4300-8ebc-4495-a334-6bac9ee222a0" providerId="ADAL" clId="{E4716B74-4EB8-4E7F-A81D-0F7CD72A2545}" dt="2026-01-14T14:06:37.174" v="970" actId="20577"/>
          <ac:graphicFrameMkLst>
            <pc:docMk/>
            <pc:sldMk cId="2620508767" sldId="8691"/>
            <ac:graphicFrameMk id="7" creationId="{9BC90421-9175-34E4-0485-9B19CC6AFFC3}"/>
          </ac:graphicFrameMkLst>
        </pc:graphicFrameChg>
      </pc:sldChg>
      <pc:sldChg chg="addSp delSp modSp mod delAnim modAnim chgLayout">
        <pc:chgData name="Julian Rodriguez" userId="fb5d4300-8ebc-4495-a334-6bac9ee222a0" providerId="ADAL" clId="{E4716B74-4EB8-4E7F-A81D-0F7CD72A2545}" dt="2026-01-13T21:07:41.735" v="636" actId="14100"/>
        <pc:sldMkLst>
          <pc:docMk/>
          <pc:sldMk cId="2554741112" sldId="8852"/>
        </pc:sldMkLst>
        <pc:spChg chg="mod ord">
          <ac:chgData name="Julian Rodriguez" userId="fb5d4300-8ebc-4495-a334-6bac9ee222a0" providerId="ADAL" clId="{E4716B74-4EB8-4E7F-A81D-0F7CD72A2545}" dt="2026-01-13T15:42:02.678" v="574" actId="700"/>
          <ac:spMkLst>
            <pc:docMk/>
            <pc:sldMk cId="2554741112" sldId="8852"/>
            <ac:spMk id="2" creationId="{EB99C66B-6CA1-867C-3677-567637ED2A0D}"/>
          </ac:spMkLst>
        </pc:spChg>
        <pc:spChg chg="mod ord">
          <ac:chgData name="Julian Rodriguez" userId="fb5d4300-8ebc-4495-a334-6bac9ee222a0" providerId="ADAL" clId="{E4716B74-4EB8-4E7F-A81D-0F7CD72A2545}" dt="2026-01-13T15:42:02.678" v="574" actId="700"/>
          <ac:spMkLst>
            <pc:docMk/>
            <pc:sldMk cId="2554741112" sldId="8852"/>
            <ac:spMk id="3" creationId="{2911F967-9057-D636-46AF-F41563460829}"/>
          </ac:spMkLst>
        </pc:spChg>
        <pc:spChg chg="add del mod">
          <ac:chgData name="Julian Rodriguez" userId="fb5d4300-8ebc-4495-a334-6bac9ee222a0" providerId="ADAL" clId="{E4716B74-4EB8-4E7F-A81D-0F7CD72A2545}" dt="2026-01-13T15:41:08.878" v="561" actId="478"/>
          <ac:spMkLst>
            <pc:docMk/>
            <pc:sldMk cId="2554741112" sldId="8852"/>
            <ac:spMk id="5" creationId="{45D78499-3535-746A-F16B-A8987089998D}"/>
          </ac:spMkLst>
        </pc:spChg>
        <pc:spChg chg="add del mod ord">
          <ac:chgData name="Julian Rodriguez" userId="fb5d4300-8ebc-4495-a334-6bac9ee222a0" providerId="ADAL" clId="{E4716B74-4EB8-4E7F-A81D-0F7CD72A2545}" dt="2026-01-13T15:42:08.312" v="576" actId="22"/>
          <ac:spMkLst>
            <pc:docMk/>
            <pc:sldMk cId="2554741112" sldId="8852"/>
            <ac:spMk id="9" creationId="{EBC73567-9D59-267F-C79D-21A0D93CD761}"/>
          </ac:spMkLst>
        </pc:spChg>
        <pc:spChg chg="del">
          <ac:chgData name="Julian Rodriguez" userId="fb5d4300-8ebc-4495-a334-6bac9ee222a0" providerId="ADAL" clId="{E4716B74-4EB8-4E7F-A81D-0F7CD72A2545}" dt="2026-01-13T20:02:27.625" v="635" actId="478"/>
          <ac:spMkLst>
            <pc:docMk/>
            <pc:sldMk cId="2554741112" sldId="8852"/>
            <ac:spMk id="10" creationId="{BD7033F6-66BD-3FED-32BB-1B74F916AE96}"/>
          </ac:spMkLst>
        </pc:spChg>
        <pc:spChg chg="mod ord">
          <ac:chgData name="Julian Rodriguez" userId="fb5d4300-8ebc-4495-a334-6bac9ee222a0" providerId="ADAL" clId="{E4716B74-4EB8-4E7F-A81D-0F7CD72A2545}" dt="2026-01-13T15:42:02.678" v="574" actId="700"/>
          <ac:spMkLst>
            <pc:docMk/>
            <pc:sldMk cId="2554741112" sldId="8852"/>
            <ac:spMk id="11" creationId="{C8C6C892-3041-AED7-010C-F173C55F9289}"/>
          </ac:spMkLst>
        </pc:spChg>
        <pc:spChg chg="mod ord">
          <ac:chgData name="Julian Rodriguez" userId="fb5d4300-8ebc-4495-a334-6bac9ee222a0" providerId="ADAL" clId="{E4716B74-4EB8-4E7F-A81D-0F7CD72A2545}" dt="2026-01-13T21:07:41.735" v="636" actId="14100"/>
          <ac:spMkLst>
            <pc:docMk/>
            <pc:sldMk cId="2554741112" sldId="8852"/>
            <ac:spMk id="12" creationId="{A723BA02-DDC4-812F-CE31-F9BE97C720BF}"/>
          </ac:spMkLst>
        </pc:spChg>
        <pc:spChg chg="add del mod ord">
          <ac:chgData name="Julian Rodriguez" userId="fb5d4300-8ebc-4495-a334-6bac9ee222a0" providerId="ADAL" clId="{E4716B74-4EB8-4E7F-A81D-0F7CD72A2545}" dt="2026-01-13T15:42:04.472" v="575"/>
          <ac:spMkLst>
            <pc:docMk/>
            <pc:sldMk cId="2554741112" sldId="8852"/>
            <ac:spMk id="13" creationId="{6641AE80-4690-C9B1-C3EC-772196DC3EE2}"/>
          </ac:spMkLst>
        </pc:spChg>
        <pc:spChg chg="add del mod">
          <ac:chgData name="Julian Rodriguez" userId="fb5d4300-8ebc-4495-a334-6bac9ee222a0" providerId="ADAL" clId="{E4716B74-4EB8-4E7F-A81D-0F7CD72A2545}" dt="2026-01-13T15:42:16.051" v="578"/>
          <ac:spMkLst>
            <pc:docMk/>
            <pc:sldMk cId="2554741112" sldId="8852"/>
            <ac:spMk id="18" creationId="{38359F62-CF23-DB4F-4186-53314C93AB37}"/>
          </ac:spMkLst>
        </pc:spChg>
        <pc:picChg chg="add del mod">
          <ac:chgData name="Julian Rodriguez" userId="fb5d4300-8ebc-4495-a334-6bac9ee222a0" providerId="ADAL" clId="{E4716B74-4EB8-4E7F-A81D-0F7CD72A2545}" dt="2026-01-13T15:41:19.657" v="566" actId="478"/>
          <ac:picMkLst>
            <pc:docMk/>
            <pc:sldMk cId="2554741112" sldId="8852"/>
            <ac:picMk id="6" creationId="{8E902D59-7C53-41CD-0C81-3DF5EC0E22D7}"/>
          </ac:picMkLst>
        </pc:picChg>
        <pc:picChg chg="add del mod">
          <ac:chgData name="Julian Rodriguez" userId="fb5d4300-8ebc-4495-a334-6bac9ee222a0" providerId="ADAL" clId="{E4716B74-4EB8-4E7F-A81D-0F7CD72A2545}" dt="2026-01-13T15:41:32.080" v="568" actId="478"/>
          <ac:picMkLst>
            <pc:docMk/>
            <pc:sldMk cId="2554741112" sldId="8852"/>
            <ac:picMk id="7" creationId="{8E902D59-7C53-41CD-0C81-3DF5EC0E22D7}"/>
          </ac:picMkLst>
        </pc:picChg>
        <pc:picChg chg="add del mod">
          <ac:chgData name="Julian Rodriguez" userId="fb5d4300-8ebc-4495-a334-6bac9ee222a0" providerId="ADAL" clId="{E4716B74-4EB8-4E7F-A81D-0F7CD72A2545}" dt="2026-01-13T15:41:56.839" v="573" actId="478"/>
          <ac:picMkLst>
            <pc:docMk/>
            <pc:sldMk cId="2554741112" sldId="8852"/>
            <ac:picMk id="8" creationId="{B9081C22-5A9D-F905-C73E-7D45E6BB3E0E}"/>
          </ac:picMkLst>
        </pc:picChg>
        <pc:picChg chg="add mod">
          <ac:chgData name="Julian Rodriguez" userId="fb5d4300-8ebc-4495-a334-6bac9ee222a0" providerId="ADAL" clId="{E4716B74-4EB8-4E7F-A81D-0F7CD72A2545}" dt="2026-01-13T15:42:04.472" v="575"/>
          <ac:picMkLst>
            <pc:docMk/>
            <pc:sldMk cId="2554741112" sldId="8852"/>
            <ac:picMk id="14" creationId="{2785221C-BCD0-7281-10D6-B765C491CCC2}"/>
          </ac:picMkLst>
        </pc:picChg>
        <pc:picChg chg="add del mod ord">
          <ac:chgData name="Julian Rodriguez" userId="fb5d4300-8ebc-4495-a334-6bac9ee222a0" providerId="ADAL" clId="{E4716B74-4EB8-4E7F-A81D-0F7CD72A2545}" dt="2026-01-13T15:42:10.722" v="577" actId="478"/>
          <ac:picMkLst>
            <pc:docMk/>
            <pc:sldMk cId="2554741112" sldId="8852"/>
            <ac:picMk id="16" creationId="{A852F381-2DF5-293E-A6E2-DDA758FE1061}"/>
          </ac:picMkLst>
        </pc:picChg>
        <pc:picChg chg="add mod">
          <ac:chgData name="Julian Rodriguez" userId="fb5d4300-8ebc-4495-a334-6bac9ee222a0" providerId="ADAL" clId="{E4716B74-4EB8-4E7F-A81D-0F7CD72A2545}" dt="2026-01-13T15:42:16.051" v="578"/>
          <ac:picMkLst>
            <pc:docMk/>
            <pc:sldMk cId="2554741112" sldId="8852"/>
            <ac:picMk id="19" creationId="{5C3D1DCC-C70B-F2A6-B0DB-147404B5A373}"/>
          </ac:picMkLst>
        </pc:picChg>
        <pc:picChg chg="del">
          <ac:chgData name="Julian Rodriguez" userId="fb5d4300-8ebc-4495-a334-6bac9ee222a0" providerId="ADAL" clId="{E4716B74-4EB8-4E7F-A81D-0F7CD72A2545}" dt="2026-01-13T15:41:04.111" v="559" actId="478"/>
          <ac:picMkLst>
            <pc:docMk/>
            <pc:sldMk cId="2554741112" sldId="8852"/>
            <ac:picMk id="22" creationId="{3E32E659-1A95-153A-1A53-73B1F78F1C4F}"/>
          </ac:picMkLst>
        </pc:picChg>
        <pc:picChg chg="del">
          <ac:chgData name="Julian Rodriguez" userId="fb5d4300-8ebc-4495-a334-6bac9ee222a0" providerId="ADAL" clId="{E4716B74-4EB8-4E7F-A81D-0F7CD72A2545}" dt="2026-01-13T15:41:07.258" v="560" actId="478"/>
          <ac:picMkLst>
            <pc:docMk/>
            <pc:sldMk cId="2554741112" sldId="8852"/>
            <ac:picMk id="23" creationId="{A0358E46-4B4B-557D-FF6D-60B4BB8EC97A}"/>
          </ac:picMkLst>
        </pc:picChg>
      </pc:sldChg>
      <pc:sldChg chg="del">
        <pc:chgData name="Julian Rodriguez" userId="fb5d4300-8ebc-4495-a334-6bac9ee222a0" providerId="ADAL" clId="{E4716B74-4EB8-4E7F-A81D-0F7CD72A2545}" dt="2026-01-13T15:42:48.219" v="581" actId="47"/>
        <pc:sldMkLst>
          <pc:docMk/>
          <pc:sldMk cId="123251043" sldId="8854"/>
        </pc:sldMkLst>
      </pc:sldChg>
      <pc:sldChg chg="modSp del">
        <pc:chgData name="Julian Rodriguez" userId="fb5d4300-8ebc-4495-a334-6bac9ee222a0" providerId="ADAL" clId="{E4716B74-4EB8-4E7F-A81D-0F7CD72A2545}" dt="2026-01-13T15:42:47.778" v="580" actId="47"/>
        <pc:sldMkLst>
          <pc:docMk/>
          <pc:sldMk cId="476977536" sldId="8855"/>
        </pc:sldMkLst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805268454" sldId="8963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05268454" sldId="8963"/>
            <ac:spMk id="7" creationId="{C3AD4003-A65A-E376-FE0A-7CD0FBED1EE7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2959830137" sldId="8966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959830137" sldId="8966"/>
            <ac:spMk id="7" creationId="{9B1C19D3-2117-BE5F-BA81-2C33B0F2A9AE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2817187282" sldId="8997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817187282" sldId="8997"/>
            <ac:spMk id="7" creationId="{AA8BB14C-4E38-48AD-89D1-7DECA2F0785C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871642667" sldId="9012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871642667" sldId="9012"/>
            <ac:spMk id="7" creationId="{EABEC187-8F44-8595-1606-2E144D9A8050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146559409" sldId="9013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146559409" sldId="9013"/>
            <ac:spMk id="7" creationId="{8F9E7003-27FA-F783-74C0-9E7F8A1229C3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4250965310" sldId="9014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4250965310" sldId="9014"/>
            <ac:spMk id="7" creationId="{34702A57-BD5C-D2B9-2AF5-5D27CE1C9944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445406172" sldId="9015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445406172" sldId="9015"/>
            <ac:spMk id="7" creationId="{22C1FCB1-64B1-F558-0C9E-CC1C82EBD00E}"/>
          </ac:spMkLst>
        </pc:spChg>
      </pc:sldChg>
      <pc:sldChg chg="modSp del">
        <pc:chgData name="Julian Rodriguez" userId="fb5d4300-8ebc-4495-a334-6bac9ee222a0" providerId="ADAL" clId="{E4716B74-4EB8-4E7F-A81D-0F7CD72A2545}" dt="2026-01-13T15:42:19.313" v="579" actId="47"/>
        <pc:sldMkLst>
          <pc:docMk/>
          <pc:sldMk cId="1131922636" sldId="9123"/>
        </pc:sldMkLst>
      </pc:sldChg>
      <pc:sldChg chg="modSp add del">
        <pc:chgData name="Julian Rodriguez" userId="fb5d4300-8ebc-4495-a334-6bac9ee222a0" providerId="ADAL" clId="{E4716B74-4EB8-4E7F-A81D-0F7CD72A2545}" dt="2026-01-06T14:51:55.596" v="460" actId="47"/>
        <pc:sldMkLst>
          <pc:docMk/>
          <pc:sldMk cId="3986003586" sldId="9200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986003586" sldId="9200"/>
            <ac:spMk id="4" creationId="{79923ED0-2ECA-EDBC-B9CF-A080E754BEFF}"/>
          </ac:spMkLst>
        </pc:spChg>
      </pc:sldChg>
      <pc:sldChg chg="add del ord">
        <pc:chgData name="Julian Rodriguez" userId="fb5d4300-8ebc-4495-a334-6bac9ee222a0" providerId="ADAL" clId="{E4716B74-4EB8-4E7F-A81D-0F7CD72A2545}" dt="2026-01-06T14:58:44.062" v="481"/>
        <pc:sldMkLst>
          <pc:docMk/>
          <pc:sldMk cId="308754767" sldId="9338"/>
        </pc:sldMkLst>
      </pc:sldChg>
      <pc:sldChg chg="modSp add del ord">
        <pc:chgData name="Julian Rodriguez" userId="fb5d4300-8ebc-4495-a334-6bac9ee222a0" providerId="ADAL" clId="{E4716B74-4EB8-4E7F-A81D-0F7CD72A2545}" dt="2026-01-06T14:58:44.062" v="481"/>
        <pc:sldMkLst>
          <pc:docMk/>
          <pc:sldMk cId="2588304387" sldId="9339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588304387" sldId="9339"/>
            <ac:spMk id="5" creationId="{CCE3AFE7-699A-E9FE-24D7-BD0FA719C212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127269914" sldId="9345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127269914" sldId="9345"/>
            <ac:spMk id="6" creationId="{E4849DAC-7D39-D9EB-7013-C915F38C3397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06T14:25:15.036" v="108" actId="14100"/>
        <pc:sldMkLst>
          <pc:docMk/>
          <pc:sldMk cId="4203298552" sldId="9360"/>
        </pc:sldMkLst>
        <pc:spChg chg="add mod ord">
          <ac:chgData name="Julian Rodriguez" userId="fb5d4300-8ebc-4495-a334-6bac9ee222a0" providerId="ADAL" clId="{E4716B74-4EB8-4E7F-A81D-0F7CD72A2545}" dt="2026-01-06T14:25:15.036" v="108" actId="14100"/>
          <ac:spMkLst>
            <pc:docMk/>
            <pc:sldMk cId="4203298552" sldId="9360"/>
            <ac:spMk id="9" creationId="{D2D08939-EA69-8B5F-A2DD-68481F839AA3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06T14:26:19.952" v="202" actId="20577"/>
        <pc:sldMkLst>
          <pc:docMk/>
          <pc:sldMk cId="383136245" sldId="9361"/>
        </pc:sldMkLst>
        <pc:spChg chg="add mod ord">
          <ac:chgData name="Julian Rodriguez" userId="fb5d4300-8ebc-4495-a334-6bac9ee222a0" providerId="ADAL" clId="{E4716B74-4EB8-4E7F-A81D-0F7CD72A2545}" dt="2026-01-06T14:25:32.577" v="126" actId="20577"/>
          <ac:spMkLst>
            <pc:docMk/>
            <pc:sldMk cId="383136245" sldId="9361"/>
            <ac:spMk id="3" creationId="{E0489797-48FB-880F-A194-08872B6A840A}"/>
          </ac:spMkLst>
        </pc:spChg>
        <pc:spChg chg="add mod ord">
          <ac:chgData name="Julian Rodriguez" userId="fb5d4300-8ebc-4495-a334-6bac9ee222a0" providerId="ADAL" clId="{E4716B74-4EB8-4E7F-A81D-0F7CD72A2545}" dt="2026-01-06T14:25:37.142" v="138" actId="20577"/>
          <ac:spMkLst>
            <pc:docMk/>
            <pc:sldMk cId="383136245" sldId="9361"/>
            <ac:spMk id="4" creationId="{8E022AA4-1FD6-019A-E51C-10F2851FEDC8}"/>
          </ac:spMkLst>
        </pc:spChg>
        <pc:spChg chg="add mod ord">
          <ac:chgData name="Julian Rodriguez" userId="fb5d4300-8ebc-4495-a334-6bac9ee222a0" providerId="ADAL" clId="{E4716B74-4EB8-4E7F-A81D-0F7CD72A2545}" dt="2026-01-06T14:25:22.931" v="110" actId="700"/>
          <ac:spMkLst>
            <pc:docMk/>
            <pc:sldMk cId="383136245" sldId="9361"/>
            <ac:spMk id="5" creationId="{6FC2D1F1-9065-4BE9-505E-6D035C865ABD}"/>
          </ac:spMkLst>
        </pc:spChg>
        <pc:spChg chg="add mod ord">
          <ac:chgData name="Julian Rodriguez" userId="fb5d4300-8ebc-4495-a334-6bac9ee222a0" providerId="ADAL" clId="{E4716B74-4EB8-4E7F-A81D-0F7CD72A2545}" dt="2026-01-06T14:25:22.931" v="110" actId="700"/>
          <ac:spMkLst>
            <pc:docMk/>
            <pc:sldMk cId="383136245" sldId="9361"/>
            <ac:spMk id="6" creationId="{470A4E59-6545-A96F-D2ED-149C69847C07}"/>
          </ac:spMkLst>
        </pc:spChg>
        <pc:spChg chg="add mod ord">
          <ac:chgData name="Julian Rodriguez" userId="fb5d4300-8ebc-4495-a334-6bac9ee222a0" providerId="ADAL" clId="{E4716B74-4EB8-4E7F-A81D-0F7CD72A2545}" dt="2026-01-06T14:25:22.931" v="110" actId="700"/>
          <ac:spMkLst>
            <pc:docMk/>
            <pc:sldMk cId="383136245" sldId="9361"/>
            <ac:spMk id="7" creationId="{F135E43A-B31B-CB45-E78B-5DCE453594E1}"/>
          </ac:spMkLst>
        </pc:spChg>
        <pc:spChg chg="add mod ord">
          <ac:chgData name="Julian Rodriguez" userId="fb5d4300-8ebc-4495-a334-6bac9ee222a0" providerId="ADAL" clId="{E4716B74-4EB8-4E7F-A81D-0F7CD72A2545}" dt="2026-01-06T14:26:19.952" v="202" actId="20577"/>
          <ac:spMkLst>
            <pc:docMk/>
            <pc:sldMk cId="383136245" sldId="9361"/>
            <ac:spMk id="8" creationId="{B1A26AC9-3995-3E3A-6395-5CB3747A2FEB}"/>
          </ac:spMkLst>
        </pc:spChg>
        <pc:spChg chg="add mod ord">
          <ac:chgData name="Julian Rodriguez" userId="fb5d4300-8ebc-4495-a334-6bac9ee222a0" providerId="ADAL" clId="{E4716B74-4EB8-4E7F-A81D-0F7CD72A2545}" dt="2026-01-06T14:25:55.885" v="172" actId="14100"/>
          <ac:spMkLst>
            <pc:docMk/>
            <pc:sldMk cId="383136245" sldId="9361"/>
            <ac:spMk id="9" creationId="{3CA63C15-9A0C-CA1A-C237-AC5E13C9A20D}"/>
          </ac:spMkLst>
        </pc:spChg>
      </pc:sldChg>
      <pc:sldChg chg="modSp add mod">
        <pc:chgData name="Julian Rodriguez" userId="fb5d4300-8ebc-4495-a334-6bac9ee222a0" providerId="ADAL" clId="{E4716B74-4EB8-4E7F-A81D-0F7CD72A2545}" dt="2026-01-06T14:26:45.207" v="260" actId="20577"/>
        <pc:sldMkLst>
          <pc:docMk/>
          <pc:sldMk cId="806795452" sldId="9362"/>
        </pc:sldMkLst>
        <pc:spChg chg="mod">
          <ac:chgData name="Julian Rodriguez" userId="fb5d4300-8ebc-4495-a334-6bac9ee222a0" providerId="ADAL" clId="{E4716B74-4EB8-4E7F-A81D-0F7CD72A2545}" dt="2026-01-06T14:26:31.630" v="223" actId="20577"/>
          <ac:spMkLst>
            <pc:docMk/>
            <pc:sldMk cId="806795452" sldId="9362"/>
            <ac:spMk id="3" creationId="{8FCC0F47-FA3D-FCF8-7C29-A7D086A648C3}"/>
          </ac:spMkLst>
        </pc:spChg>
        <pc:spChg chg="mod">
          <ac:chgData name="Julian Rodriguez" userId="fb5d4300-8ebc-4495-a334-6bac9ee222a0" providerId="ADAL" clId="{E4716B74-4EB8-4E7F-A81D-0F7CD72A2545}" dt="2026-01-06T14:26:45.207" v="260" actId="20577"/>
          <ac:spMkLst>
            <pc:docMk/>
            <pc:sldMk cId="806795452" sldId="9362"/>
            <ac:spMk id="8" creationId="{4AC6C24B-AC6B-9CB9-FB69-8C4B024CDBAD}"/>
          </ac:spMkLst>
        </pc:spChg>
      </pc:sldChg>
      <pc:sldChg chg="modSp add mod">
        <pc:chgData name="Julian Rodriguez" userId="fb5d4300-8ebc-4495-a334-6bac9ee222a0" providerId="ADAL" clId="{E4716B74-4EB8-4E7F-A81D-0F7CD72A2545}" dt="2026-01-06T14:27:11.044" v="273" actId="113"/>
        <pc:sldMkLst>
          <pc:docMk/>
          <pc:sldMk cId="2866478243" sldId="9363"/>
        </pc:sldMkLst>
        <pc:spChg chg="mod">
          <ac:chgData name="Julian Rodriguez" userId="fb5d4300-8ebc-4495-a334-6bac9ee222a0" providerId="ADAL" clId="{E4716B74-4EB8-4E7F-A81D-0F7CD72A2545}" dt="2026-01-06T14:27:11.044" v="273" actId="113"/>
          <ac:spMkLst>
            <pc:docMk/>
            <pc:sldMk cId="2866478243" sldId="9363"/>
            <ac:spMk id="3" creationId="{097E2018-0FEE-2717-A7F8-1A8866C5C49F}"/>
          </ac:spMkLst>
        </pc:spChg>
        <pc:spChg chg="mod">
          <ac:chgData name="Julian Rodriguez" userId="fb5d4300-8ebc-4495-a334-6bac9ee222a0" providerId="ADAL" clId="{E4716B74-4EB8-4E7F-A81D-0F7CD72A2545}" dt="2026-01-06T14:26:59.190" v="271" actId="20577"/>
          <ac:spMkLst>
            <pc:docMk/>
            <pc:sldMk cId="2866478243" sldId="9363"/>
            <ac:spMk id="9" creationId="{732B2391-212A-22C5-E7CA-63B1184D6AD6}"/>
          </ac:spMkLst>
        </pc:spChg>
      </pc:sldChg>
      <pc:sldChg chg="modSp new mod">
        <pc:chgData name="Julian Rodriguez" userId="fb5d4300-8ebc-4495-a334-6bac9ee222a0" providerId="ADAL" clId="{E4716B74-4EB8-4E7F-A81D-0F7CD72A2545}" dt="2026-01-06T14:27:55.551" v="346" actId="20577"/>
        <pc:sldMkLst>
          <pc:docMk/>
          <pc:sldMk cId="1267958865" sldId="9364"/>
        </pc:sldMkLst>
        <pc:spChg chg="mod">
          <ac:chgData name="Julian Rodriguez" userId="fb5d4300-8ebc-4495-a334-6bac9ee222a0" providerId="ADAL" clId="{E4716B74-4EB8-4E7F-A81D-0F7CD72A2545}" dt="2026-01-06T14:27:33.996" v="295" actId="113"/>
          <ac:spMkLst>
            <pc:docMk/>
            <pc:sldMk cId="1267958865" sldId="9364"/>
            <ac:spMk id="5" creationId="{D7738779-7B07-16D4-53E2-43560027BE4B}"/>
          </ac:spMkLst>
        </pc:spChg>
        <pc:spChg chg="mod">
          <ac:chgData name="Julian Rodriguez" userId="fb5d4300-8ebc-4495-a334-6bac9ee222a0" providerId="ADAL" clId="{E4716B74-4EB8-4E7F-A81D-0F7CD72A2545}" dt="2026-01-06T14:27:32.094" v="294" actId="20577"/>
          <ac:spMkLst>
            <pc:docMk/>
            <pc:sldMk cId="1267958865" sldId="9364"/>
            <ac:spMk id="6" creationId="{7D3DAC63-F559-9B76-EA05-8742A13556FF}"/>
          </ac:spMkLst>
        </pc:spChg>
        <pc:spChg chg="mod">
          <ac:chgData name="Julian Rodriguez" userId="fb5d4300-8ebc-4495-a334-6bac9ee222a0" providerId="ADAL" clId="{E4716B74-4EB8-4E7F-A81D-0F7CD72A2545}" dt="2026-01-06T14:27:44.661" v="322" actId="20577"/>
          <ac:spMkLst>
            <pc:docMk/>
            <pc:sldMk cId="1267958865" sldId="9364"/>
            <ac:spMk id="7" creationId="{3E63B958-9CC5-3287-C431-26BFE9FDD8E9}"/>
          </ac:spMkLst>
        </pc:spChg>
        <pc:spChg chg="mod">
          <ac:chgData name="Julian Rodriguez" userId="fb5d4300-8ebc-4495-a334-6bac9ee222a0" providerId="ADAL" clId="{E4716B74-4EB8-4E7F-A81D-0F7CD72A2545}" dt="2026-01-06T14:27:55.551" v="346" actId="20577"/>
          <ac:spMkLst>
            <pc:docMk/>
            <pc:sldMk cId="1267958865" sldId="9364"/>
            <ac:spMk id="8" creationId="{32DFE523-8499-8CF2-9C0B-BC24691D8F97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06T14:43:51.140" v="383" actId="20577"/>
        <pc:sldMkLst>
          <pc:docMk/>
          <pc:sldMk cId="2171778123" sldId="9365"/>
        </pc:sldMkLst>
        <pc:spChg chg="add mod ord">
          <ac:chgData name="Julian Rodriguez" userId="fb5d4300-8ebc-4495-a334-6bac9ee222a0" providerId="ADAL" clId="{E4716B74-4EB8-4E7F-A81D-0F7CD72A2545}" dt="2026-01-06T14:43:51.140" v="383" actId="20577"/>
          <ac:spMkLst>
            <pc:docMk/>
            <pc:sldMk cId="2171778123" sldId="9365"/>
            <ac:spMk id="8" creationId="{6D384C14-EEAE-D739-D2E6-06391A063E38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4:20:37.128" v="972" actId="113"/>
        <pc:sldMkLst>
          <pc:docMk/>
          <pc:sldMk cId="2621853746" sldId="9366"/>
        </pc:sldMkLst>
        <pc:spChg chg="add mod ord">
          <ac:chgData name="Julian Rodriguez" userId="fb5d4300-8ebc-4495-a334-6bac9ee222a0" providerId="ADAL" clId="{E4716B74-4EB8-4E7F-A81D-0F7CD72A2545}" dt="2026-01-14T14:20:37.128" v="972" actId="113"/>
          <ac:spMkLst>
            <pc:docMk/>
            <pc:sldMk cId="2621853746" sldId="9366"/>
            <ac:spMk id="3" creationId="{CE094778-8BBE-195B-E7CA-3F1FA887ADCB}"/>
          </ac:spMkLst>
        </pc:spChg>
        <pc:spChg chg="add mod ord">
          <ac:chgData name="Julian Rodriguez" userId="fb5d4300-8ebc-4495-a334-6bac9ee222a0" providerId="ADAL" clId="{E4716B74-4EB8-4E7F-A81D-0F7CD72A2545}" dt="2026-01-06T14:50:25.302" v="399" actId="20577"/>
          <ac:spMkLst>
            <pc:docMk/>
            <pc:sldMk cId="2621853746" sldId="9366"/>
            <ac:spMk id="4" creationId="{A0AEF67B-753E-34CB-7705-5170E6BFB690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5" creationId="{C28D0730-A0BA-A904-BC54-F3A1EC434810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6" creationId="{05695F6E-C175-CC4E-DAE2-D067014E605A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7" creationId="{159BD60A-B624-9BEF-75C0-192B62BCDFE1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8" creationId="{B13968D7-2ED5-4DC0-E14B-473F485E2E87}"/>
          </ac:spMkLst>
        </pc:spChg>
        <pc:spChg chg="add mod ord">
          <ac:chgData name="Julian Rodriguez" userId="fb5d4300-8ebc-4495-a334-6bac9ee222a0" providerId="ADAL" clId="{E4716B74-4EB8-4E7F-A81D-0F7CD72A2545}" dt="2026-01-06T14:50:43.288" v="439" actId="20577"/>
          <ac:spMkLst>
            <pc:docMk/>
            <pc:sldMk cId="2621853746" sldId="9366"/>
            <ac:spMk id="9" creationId="{58C82030-2BC4-18A5-83AC-EE445D8331F2}"/>
          </ac:spMkLst>
        </pc:spChg>
      </pc:sldChg>
      <pc:sldChg chg="modSp add del">
        <pc:chgData name="Julian Rodriguez" userId="fb5d4300-8ebc-4495-a334-6bac9ee222a0" providerId="ADAL" clId="{E4716B74-4EB8-4E7F-A81D-0F7CD72A2545}" dt="2026-01-14T14:20:33.441" v="971" actId="47"/>
        <pc:sldMkLst>
          <pc:docMk/>
          <pc:sldMk cId="1919956296" sldId="9367"/>
        </pc:sldMkLst>
      </pc:sldChg>
      <pc:sldChg chg="addSp delSp modSp new mod modClrScheme chgLayout">
        <pc:chgData name="Julian Rodriguez" userId="fb5d4300-8ebc-4495-a334-6bac9ee222a0" providerId="ADAL" clId="{E4716B74-4EB8-4E7F-A81D-0F7CD72A2545}" dt="2026-01-14T13:57:51.395" v="746" actId="700"/>
        <pc:sldMkLst>
          <pc:docMk/>
          <pc:sldMk cId="144774238" sldId="9368"/>
        </pc:sldMkLst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2" creationId="{E5D973E0-1955-CE13-B930-42806673CCE5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3" creationId="{6EAFDED8-67D0-4B41-62CB-63A072C8072F}"/>
          </ac:spMkLst>
        </pc:spChg>
        <pc:spChg chg="del mod ord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4" creationId="{698595EF-3C7C-AF41-D157-66BA5C28E88D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5" creationId="{F064B747-B8B6-AFAD-5798-BEB86629DBA7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6" creationId="{91F4D3EB-5A26-171D-635B-C2449B807DDE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7" creationId="{FBF24305-E430-FA80-BB98-3E8F999954D1}"/>
          </ac:spMkLst>
        </pc:spChg>
        <pc:spChg chg="add mod ord">
          <ac:chgData name="Julian Rodriguez" userId="fb5d4300-8ebc-4495-a334-6bac9ee222a0" providerId="ADAL" clId="{E4716B74-4EB8-4E7F-A81D-0F7CD72A2545}" dt="2026-01-14T13:57:51.395" v="746" actId="700"/>
          <ac:spMkLst>
            <pc:docMk/>
            <pc:sldMk cId="144774238" sldId="9368"/>
            <ac:spMk id="8" creationId="{B089A390-34CB-7BD8-CF2D-9850CF6E9A53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3:59:58.830" v="761" actId="207"/>
        <pc:sldMkLst>
          <pc:docMk/>
          <pc:sldMk cId="3643564028" sldId="9369"/>
        </pc:sldMkLst>
        <pc:spChg chg="del mod ord">
          <ac:chgData name="Julian Rodriguez" userId="fb5d4300-8ebc-4495-a334-6bac9ee222a0" providerId="ADAL" clId="{E4716B74-4EB8-4E7F-A81D-0F7CD72A2545}" dt="2026-01-14T13:53:52.001" v="656" actId="700"/>
          <ac:spMkLst>
            <pc:docMk/>
            <pc:sldMk cId="3643564028" sldId="9369"/>
            <ac:spMk id="2" creationId="{586D5E02-E41A-0C82-2381-35E246EDE80C}"/>
          </ac:spMkLst>
        </pc:spChg>
        <pc:spChg chg="add mod ord">
          <ac:chgData name="Julian Rodriguez" userId="fb5d4300-8ebc-4495-a334-6bac9ee222a0" providerId="ADAL" clId="{E4716B74-4EB8-4E7F-A81D-0F7CD72A2545}" dt="2026-01-14T13:57:39.119" v="745" actId="20577"/>
          <ac:spMkLst>
            <pc:docMk/>
            <pc:sldMk cId="3643564028" sldId="9369"/>
            <ac:spMk id="3" creationId="{DF03BC0A-A9DE-F35B-20E4-E60F1EB5C01D}"/>
          </ac:spMkLst>
        </pc:spChg>
        <pc:spChg chg="add mod ord">
          <ac:chgData name="Julian Rodriguez" userId="fb5d4300-8ebc-4495-a334-6bac9ee222a0" providerId="ADAL" clId="{E4716B74-4EB8-4E7F-A81D-0F7CD72A2545}" dt="2026-01-14T13:57:54.848" v="752" actId="20577"/>
          <ac:spMkLst>
            <pc:docMk/>
            <pc:sldMk cId="3643564028" sldId="9369"/>
            <ac:spMk id="4" creationId="{F22D13AF-D833-AC9E-DB9B-A4B2E34DB97C}"/>
          </ac:spMkLst>
        </pc:spChg>
        <pc:spChg chg="add del mod ord">
          <ac:chgData name="Julian Rodriguez" userId="fb5d4300-8ebc-4495-a334-6bac9ee222a0" providerId="ADAL" clId="{E4716B74-4EB8-4E7F-A81D-0F7CD72A2545}" dt="2026-01-14T13:58:28.876" v="753"/>
          <ac:spMkLst>
            <pc:docMk/>
            <pc:sldMk cId="3643564028" sldId="9369"/>
            <ac:spMk id="5" creationId="{F499BC30-F15A-346E-4875-011B37BA0E37}"/>
          </ac:spMkLst>
        </pc:spChg>
        <pc:spChg chg="add del mod ord">
          <ac:chgData name="Julian Rodriguez" userId="fb5d4300-8ebc-4495-a334-6bac9ee222a0" providerId="ADAL" clId="{E4716B74-4EB8-4E7F-A81D-0F7CD72A2545}" dt="2026-01-14T13:59:34.962" v="759"/>
          <ac:spMkLst>
            <pc:docMk/>
            <pc:sldMk cId="3643564028" sldId="9369"/>
            <ac:spMk id="6" creationId="{96CC3694-1D6E-017C-EAAC-AF297D14278D}"/>
          </ac:spMkLst>
        </pc:spChg>
        <pc:spChg chg="add mod ord">
          <ac:chgData name="Julian Rodriguez" userId="fb5d4300-8ebc-4495-a334-6bac9ee222a0" providerId="ADAL" clId="{E4716B74-4EB8-4E7F-A81D-0F7CD72A2545}" dt="2026-01-14T13:54:45.647" v="715" actId="20577"/>
          <ac:spMkLst>
            <pc:docMk/>
            <pc:sldMk cId="3643564028" sldId="9369"/>
            <ac:spMk id="7" creationId="{FC784753-2517-5AF5-753D-ED568274A8C1}"/>
          </ac:spMkLst>
        </pc:spChg>
        <pc:spChg chg="add mod ord">
          <ac:chgData name="Julian Rodriguez" userId="fb5d4300-8ebc-4495-a334-6bac9ee222a0" providerId="ADAL" clId="{E4716B74-4EB8-4E7F-A81D-0F7CD72A2545}" dt="2026-01-14T13:59:58.830" v="761" actId="207"/>
          <ac:spMkLst>
            <pc:docMk/>
            <pc:sldMk cId="3643564028" sldId="9369"/>
            <ac:spMk id="8" creationId="{147E6CFD-1F03-52B5-48EE-B37EACC6D80F}"/>
          </ac:spMkLst>
        </pc:spChg>
        <pc:picChg chg="add mod modCrop">
          <ac:chgData name="Julian Rodriguez" userId="fb5d4300-8ebc-4495-a334-6bac9ee222a0" providerId="ADAL" clId="{E4716B74-4EB8-4E7F-A81D-0F7CD72A2545}" dt="2026-01-14T13:59:05.399" v="758" actId="18131"/>
          <ac:picMkLst>
            <pc:docMk/>
            <pc:sldMk cId="3643564028" sldId="9369"/>
            <ac:picMk id="9" creationId="{279FAD8A-CE71-26EB-FAD7-3CED4B720B48}"/>
          </ac:picMkLst>
        </pc:picChg>
        <pc:picChg chg="add mod">
          <ac:chgData name="Julian Rodriguez" userId="fb5d4300-8ebc-4495-a334-6bac9ee222a0" providerId="ADAL" clId="{E4716B74-4EB8-4E7F-A81D-0F7CD72A2545}" dt="2026-01-14T13:59:34.962" v="759"/>
          <ac:picMkLst>
            <pc:docMk/>
            <pc:sldMk cId="3643564028" sldId="9369"/>
            <ac:picMk id="10" creationId="{9234D390-0361-C40F-632C-BE0F505C38F4}"/>
          </ac:picMkLst>
        </pc:picChg>
      </pc:sldChg>
      <pc:sldChg chg="addSp delSp modSp new mod modClrScheme chgLayout">
        <pc:chgData name="Julian Rodriguez" userId="fb5d4300-8ebc-4495-a334-6bac9ee222a0" providerId="ADAL" clId="{E4716B74-4EB8-4E7F-A81D-0F7CD72A2545}" dt="2026-01-14T14:02:38.030" v="786" actId="20577"/>
        <pc:sldMkLst>
          <pc:docMk/>
          <pc:sldMk cId="2938206717" sldId="9370"/>
        </pc:sldMkLst>
        <pc:spChg chg="del mod ord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2" creationId="{90154C42-06A6-0356-D9EA-35C1735F870B}"/>
          </ac:spMkLst>
        </pc:spChg>
        <pc:spChg chg="del mod ord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3" creationId="{09E4EFDC-B842-DB97-AEF9-96E29D46EF04}"/>
          </ac:spMkLst>
        </pc:spChg>
        <pc:spChg chg="del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4" creationId="{CE12BAC6-A8B2-A886-AB3C-BD834BB2319D}"/>
          </ac:spMkLst>
        </pc:spChg>
        <pc:spChg chg="del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5" creationId="{79872DED-163F-6B4D-5662-094740AAE59B}"/>
          </ac:spMkLst>
        </pc:spChg>
        <pc:spChg chg="del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6" creationId="{B72A732D-4EC4-5FD4-51D6-B21C020504FD}"/>
          </ac:spMkLst>
        </pc:spChg>
        <pc:spChg chg="add del mod ord">
          <ac:chgData name="Julian Rodriguez" userId="fb5d4300-8ebc-4495-a334-6bac9ee222a0" providerId="ADAL" clId="{E4716B74-4EB8-4E7F-A81D-0F7CD72A2545}" dt="2026-01-14T14:02:32.463" v="766" actId="478"/>
          <ac:spMkLst>
            <pc:docMk/>
            <pc:sldMk cId="2938206717" sldId="9370"/>
            <ac:spMk id="7" creationId="{7C405852-CBE5-614A-E3BC-BB67E0C4389D}"/>
          </ac:spMkLst>
        </pc:spChg>
        <pc:spChg chg="add mod ord">
          <ac:chgData name="Julian Rodriguez" userId="fb5d4300-8ebc-4495-a334-6bac9ee222a0" providerId="ADAL" clId="{E4716B74-4EB8-4E7F-A81D-0F7CD72A2545}" dt="2026-01-14T14:02:38.030" v="786" actId="20577"/>
          <ac:spMkLst>
            <pc:docMk/>
            <pc:sldMk cId="2938206717" sldId="9370"/>
            <ac:spMk id="8" creationId="{7F960900-75F8-E3F4-E7E2-2061DFC47FFC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4:04:57.074" v="889" actId="27614"/>
        <pc:sldMkLst>
          <pc:docMk/>
          <pc:sldMk cId="1588806651" sldId="9371"/>
        </pc:sldMkLst>
        <pc:spChg chg="del mod ord">
          <ac:chgData name="Julian Rodriguez" userId="fb5d4300-8ebc-4495-a334-6bac9ee222a0" providerId="ADAL" clId="{E4716B74-4EB8-4E7F-A81D-0F7CD72A2545}" dt="2026-01-14T14:02:49.202" v="788" actId="700"/>
          <ac:spMkLst>
            <pc:docMk/>
            <pc:sldMk cId="1588806651" sldId="9371"/>
            <ac:spMk id="2" creationId="{90B376E4-34B3-58A7-8AAE-3432A3C9AF69}"/>
          </ac:spMkLst>
        </pc:spChg>
        <pc:spChg chg="del mod ord">
          <ac:chgData name="Julian Rodriguez" userId="fb5d4300-8ebc-4495-a334-6bac9ee222a0" providerId="ADAL" clId="{E4716B74-4EB8-4E7F-A81D-0F7CD72A2545}" dt="2026-01-14T14:02:49.202" v="788" actId="700"/>
          <ac:spMkLst>
            <pc:docMk/>
            <pc:sldMk cId="1588806651" sldId="9371"/>
            <ac:spMk id="3" creationId="{4CBD5878-5707-F59C-47C8-6EDB86779DF1}"/>
          </ac:spMkLst>
        </pc:spChg>
        <pc:spChg chg="add mod ord">
          <ac:chgData name="Julian Rodriguez" userId="fb5d4300-8ebc-4495-a334-6bac9ee222a0" providerId="ADAL" clId="{E4716B74-4EB8-4E7F-A81D-0F7CD72A2545}" dt="2026-01-14T14:03:10.870" v="791" actId="113"/>
          <ac:spMkLst>
            <pc:docMk/>
            <pc:sldMk cId="1588806651" sldId="9371"/>
            <ac:spMk id="4" creationId="{1C02DABB-9A4D-7758-8F97-B955486FC46F}"/>
          </ac:spMkLst>
        </pc:spChg>
        <pc:spChg chg="mod">
          <ac:chgData name="Julian Rodriguez" userId="fb5d4300-8ebc-4495-a334-6bac9ee222a0" providerId="ADAL" clId="{E4716B74-4EB8-4E7F-A81D-0F7CD72A2545}" dt="2026-01-14T14:03:15.067" v="800" actId="20577"/>
          <ac:spMkLst>
            <pc:docMk/>
            <pc:sldMk cId="1588806651" sldId="9371"/>
            <ac:spMk id="5" creationId="{19C69CB4-1AD0-22B1-7D12-ED06EF73EC54}"/>
          </ac:spMkLst>
        </pc:spChg>
        <pc:spChg chg="add mod ord">
          <ac:chgData name="Julian Rodriguez" userId="fb5d4300-8ebc-4495-a334-6bac9ee222a0" providerId="ADAL" clId="{E4716B74-4EB8-4E7F-A81D-0F7CD72A2545}" dt="2026-01-14T14:03:37.955" v="849" actId="20577"/>
          <ac:spMkLst>
            <pc:docMk/>
            <pc:sldMk cId="1588806651" sldId="9371"/>
            <ac:spMk id="6" creationId="{D8685259-7ABE-D173-9F81-6B4444325BCC}"/>
          </ac:spMkLst>
        </pc:spChg>
        <pc:spChg chg="mod">
          <ac:chgData name="Julian Rodriguez" userId="fb5d4300-8ebc-4495-a334-6bac9ee222a0" providerId="ADAL" clId="{E4716B74-4EB8-4E7F-A81D-0F7CD72A2545}" dt="2026-01-14T14:04:03.272" v="876" actId="6549"/>
          <ac:spMkLst>
            <pc:docMk/>
            <pc:sldMk cId="1588806651" sldId="9371"/>
            <ac:spMk id="7" creationId="{E66FB076-B607-FFC4-D029-E0CA47B2B4BC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8" creationId="{F31890F0-8357-7D4B-C289-CEE849B5A046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9" creationId="{62B60458-9D6A-8C1C-01FB-1E57D3C93107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0" creationId="{FCD35374-6D6D-D41A-CD73-6867264BBA05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1" creationId="{DE040383-1BCC-7EC8-6949-F4F2B3B73DC4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2" creationId="{2F164E64-68FD-5D6C-5383-A881EEB6633B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3" creationId="{923A98AC-303B-03F9-AFCC-5FF0B137D831}"/>
          </ac:spMkLst>
        </pc:spChg>
        <pc:picChg chg="mod">
          <ac:chgData name="Julian Rodriguez" userId="fb5d4300-8ebc-4495-a334-6bac9ee222a0" providerId="ADAL" clId="{E4716B74-4EB8-4E7F-A81D-0F7CD72A2545}" dt="2026-01-14T14:04:56.513" v="883" actId="27614"/>
          <ac:picMkLst>
            <pc:docMk/>
            <pc:sldMk cId="1588806651" sldId="9371"/>
            <ac:picMk id="15" creationId="{8D80A544-BF5F-1147-D050-AF441C6D3848}"/>
          </ac:picMkLst>
        </pc:picChg>
        <pc:picChg chg="add mod">
          <ac:chgData name="Julian Rodriguez" userId="fb5d4300-8ebc-4495-a334-6bac9ee222a0" providerId="ADAL" clId="{E4716B74-4EB8-4E7F-A81D-0F7CD72A2545}" dt="2026-01-14T14:04:56.433" v="881" actId="27614"/>
          <ac:picMkLst>
            <pc:docMk/>
            <pc:sldMk cId="1588806651" sldId="9371"/>
            <ac:picMk id="17" creationId="{40EEDA42-4C3C-187A-9AC8-072D35F2582B}"/>
          </ac:picMkLst>
        </pc:picChg>
        <pc:picChg chg="add mod">
          <ac:chgData name="Julian Rodriguez" userId="fb5d4300-8ebc-4495-a334-6bac9ee222a0" providerId="ADAL" clId="{E4716B74-4EB8-4E7F-A81D-0F7CD72A2545}" dt="2026-01-14T14:04:57.074" v="889" actId="27614"/>
          <ac:picMkLst>
            <pc:docMk/>
            <pc:sldMk cId="1588806651" sldId="9371"/>
            <ac:picMk id="19" creationId="{2237BFCE-3DBE-3908-882B-BD3396732926}"/>
          </ac:picMkLst>
        </pc:picChg>
        <pc:picChg chg="add mod">
          <ac:chgData name="Julian Rodriguez" userId="fb5d4300-8ebc-4495-a334-6bac9ee222a0" providerId="ADAL" clId="{E4716B74-4EB8-4E7F-A81D-0F7CD72A2545}" dt="2026-01-14T14:04:56.513" v="885" actId="27614"/>
          <ac:picMkLst>
            <pc:docMk/>
            <pc:sldMk cId="1588806651" sldId="9371"/>
            <ac:picMk id="21" creationId="{0152F945-1E59-5CDE-A0C6-264CB44C6A1E}"/>
          </ac:picMkLst>
        </pc:picChg>
        <pc:picChg chg="add mod">
          <ac:chgData name="Julian Rodriguez" userId="fb5d4300-8ebc-4495-a334-6bac9ee222a0" providerId="ADAL" clId="{E4716B74-4EB8-4E7F-A81D-0F7CD72A2545}" dt="2026-01-14T14:04:56.513" v="887" actId="27614"/>
          <ac:picMkLst>
            <pc:docMk/>
            <pc:sldMk cId="1588806651" sldId="9371"/>
            <ac:picMk id="23" creationId="{DAF3FAD5-B584-7E1A-866A-05D11AC143ED}"/>
          </ac:picMkLst>
        </pc:picChg>
        <pc:picChg chg="mod">
          <ac:chgData name="Julian Rodriguez" userId="fb5d4300-8ebc-4495-a334-6bac9ee222a0" providerId="ADAL" clId="{E4716B74-4EB8-4E7F-A81D-0F7CD72A2545}" dt="2026-01-14T14:04:56.429" v="879" actId="27614"/>
          <ac:picMkLst>
            <pc:docMk/>
            <pc:sldMk cId="1588806651" sldId="9371"/>
            <ac:picMk id="25" creationId="{E0E2A5D5-E2AD-AD17-0658-B1F4EA31C7C0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5:13.992" v="905" actId="962"/>
        <pc:sldMkLst>
          <pc:docMk/>
          <pc:sldMk cId="2676046602" sldId="9372"/>
        </pc:sldMkLst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3" creationId="{F00504C9-5A54-7473-DDBC-C34E96E797B6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9" creationId="{AF1FDDBF-C8F2-C259-2BAC-202BA64F25FF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11" creationId="{D859D05F-99E6-D7D4-DD26-43F1D5087F42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13" creationId="{F20E5CCE-8F91-A75D-A8AD-69BBCDAC9E96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16" creationId="{3425A795-631A-E19E-8939-F0055D1E58EF}"/>
          </ac:spMkLst>
        </pc:spChg>
        <pc:spChg chg="add del mod">
          <ac:chgData name="Julian Rodriguez" userId="fb5d4300-8ebc-4495-a334-6bac9ee222a0" providerId="ADAL" clId="{E4716B74-4EB8-4E7F-A81D-0F7CD72A2545}" dt="2026-01-14T14:05:12.870" v="893"/>
          <ac:spMkLst>
            <pc:docMk/>
            <pc:sldMk cId="2676046602" sldId="9372"/>
            <ac:spMk id="20" creationId="{CCBB64F0-43C0-C8FB-B8A9-86B5889F7D3E}"/>
          </ac:spMkLst>
        </pc:spChg>
        <pc:picChg chg="del mod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15" creationId="{E2DA09A2-FA53-642D-073F-13DD5B47719E}"/>
          </ac:picMkLst>
        </pc:picChg>
        <pc:picChg chg="del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17" creationId="{6563FBCD-6F20-FBFE-EB80-BC4D7DBA2DC9}"/>
          </ac:picMkLst>
        </pc:picChg>
        <pc:picChg chg="mod">
          <ac:chgData name="Julian Rodriguez" userId="fb5d4300-8ebc-4495-a334-6bac9ee222a0" providerId="ADAL" clId="{E4716B74-4EB8-4E7F-A81D-0F7CD72A2545}" dt="2026-01-14T14:04:57.074" v="890" actId="962"/>
          <ac:picMkLst>
            <pc:docMk/>
            <pc:sldMk cId="2676046602" sldId="9372"/>
            <ac:picMk id="19" creationId="{78BADAA6-98AA-6600-BD07-28BE4A319EC8}"/>
          </ac:picMkLst>
        </pc:picChg>
        <pc:picChg chg="del mod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23" creationId="{6D05770D-AE72-0352-9298-5352387CDDB1}"/>
          </ac:picMkLst>
        </pc:picChg>
        <pc:picChg chg="add mod">
          <ac:chgData name="Julian Rodriguez" userId="fb5d4300-8ebc-4495-a334-6bac9ee222a0" providerId="ADAL" clId="{E4716B74-4EB8-4E7F-A81D-0F7CD72A2545}" dt="2026-01-14T14:05:13.757" v="896" actId="27614"/>
          <ac:picMkLst>
            <pc:docMk/>
            <pc:sldMk cId="2676046602" sldId="9372"/>
            <ac:picMk id="24" creationId="{4588D293-3656-42CD-B03B-EC7A50D75E26}"/>
          </ac:picMkLst>
        </pc:picChg>
        <pc:picChg chg="del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25" creationId="{051E33F8-78F0-002F-9B7C-61CEE3CB6449}"/>
          </ac:picMkLst>
        </pc:picChg>
        <pc:picChg chg="add mod">
          <ac:chgData name="Julian Rodriguez" userId="fb5d4300-8ebc-4495-a334-6bac9ee222a0" providerId="ADAL" clId="{E4716B74-4EB8-4E7F-A81D-0F7CD72A2545}" dt="2026-01-14T14:05:13.659" v="894" actId="27614"/>
          <ac:picMkLst>
            <pc:docMk/>
            <pc:sldMk cId="2676046602" sldId="9372"/>
            <ac:picMk id="27" creationId="{14BB3DE3-505D-E84A-1A9B-AF96A6645084}"/>
          </ac:picMkLst>
        </pc:picChg>
        <pc:picChg chg="add mod">
          <ac:chgData name="Julian Rodriguez" userId="fb5d4300-8ebc-4495-a334-6bac9ee222a0" providerId="ADAL" clId="{E4716B74-4EB8-4E7F-A81D-0F7CD72A2545}" dt="2026-01-14T14:05:13.992" v="904" actId="27614"/>
          <ac:picMkLst>
            <pc:docMk/>
            <pc:sldMk cId="2676046602" sldId="9372"/>
            <ac:picMk id="29" creationId="{20507B48-5F96-66F7-667D-92CD3BA9B4D8}"/>
          </ac:picMkLst>
        </pc:picChg>
        <pc:picChg chg="add mod">
          <ac:chgData name="Julian Rodriguez" userId="fb5d4300-8ebc-4495-a334-6bac9ee222a0" providerId="ADAL" clId="{E4716B74-4EB8-4E7F-A81D-0F7CD72A2545}" dt="2026-01-14T14:05:13.960" v="902" actId="27614"/>
          <ac:picMkLst>
            <pc:docMk/>
            <pc:sldMk cId="2676046602" sldId="9372"/>
            <ac:picMk id="31" creationId="{37F083C9-A07B-6034-9E25-173975A6B1EE}"/>
          </ac:picMkLst>
        </pc:picChg>
        <pc:picChg chg="add mod">
          <ac:chgData name="Julian Rodriguez" userId="fb5d4300-8ebc-4495-a334-6bac9ee222a0" providerId="ADAL" clId="{E4716B74-4EB8-4E7F-A81D-0F7CD72A2545}" dt="2026-01-14T14:05:13.867" v="900" actId="27614"/>
          <ac:picMkLst>
            <pc:docMk/>
            <pc:sldMk cId="2676046602" sldId="9372"/>
            <ac:picMk id="33" creationId="{56885B00-2EB9-AE7D-DD3A-0015608ECB3D}"/>
          </ac:picMkLst>
        </pc:picChg>
        <pc:picChg chg="add mod">
          <ac:chgData name="Julian Rodriguez" userId="fb5d4300-8ebc-4495-a334-6bac9ee222a0" providerId="ADAL" clId="{E4716B74-4EB8-4E7F-A81D-0F7CD72A2545}" dt="2026-01-14T14:05:13.992" v="905" actId="962"/>
          <ac:picMkLst>
            <pc:docMk/>
            <pc:sldMk cId="2676046602" sldId="9372"/>
            <ac:picMk id="35" creationId="{79B98702-3FF5-0EBE-5F13-B7BAACBEC1B9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5:36.626" v="920" actId="27614"/>
        <pc:sldMkLst>
          <pc:docMk/>
          <pc:sldMk cId="4037828902" sldId="9373"/>
        </pc:sldMkLst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3" creationId="{8C4E1C0D-4458-5D85-DE33-BFB0270B2949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9" creationId="{130E94AE-7E50-A506-7994-1F8A1700F4C5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1" creationId="{7DE111F3-FD13-32A8-9AA5-361402EAA07A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3" creationId="{A7609AD5-8DB7-4D82-8996-5E23690AE5D2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5" creationId="{1C9E867B-E90D-F1CD-1005-F37E509300F5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7" creationId="{4317DCD7-5405-40E0-C4C1-668C16796C8E}"/>
          </ac:spMkLst>
        </pc:spChg>
        <pc:picChg chg="mod">
          <ac:chgData name="Julian Rodriguez" userId="fb5d4300-8ebc-4495-a334-6bac9ee222a0" providerId="ADAL" clId="{E4716B74-4EB8-4E7F-A81D-0F7CD72A2545}" dt="2026-01-14T14:05:36.626" v="920" actId="27614"/>
          <ac:picMkLst>
            <pc:docMk/>
            <pc:sldMk cId="4037828902" sldId="9373"/>
            <ac:picMk id="19" creationId="{DE55F7E5-6BE1-2DAB-98AE-53F11D85BBF3}"/>
          </ac:picMkLst>
        </pc:picChg>
        <pc:picChg chg="mod">
          <ac:chgData name="Julian Rodriguez" userId="fb5d4300-8ebc-4495-a334-6bac9ee222a0" providerId="ADAL" clId="{E4716B74-4EB8-4E7F-A81D-0F7CD72A2545}" dt="2026-01-14T14:05:36.516" v="918" actId="27614"/>
          <ac:picMkLst>
            <pc:docMk/>
            <pc:sldMk cId="4037828902" sldId="9373"/>
            <ac:picMk id="21" creationId="{6C3A7E51-10DD-BB86-02F3-53BCA5D1C7BB}"/>
          </ac:picMkLst>
        </pc:picChg>
        <pc:picChg chg="add mod">
          <ac:chgData name="Julian Rodriguez" userId="fb5d4300-8ebc-4495-a334-6bac9ee222a0" providerId="ADAL" clId="{E4716B74-4EB8-4E7F-A81D-0F7CD72A2545}" dt="2026-01-14T14:05:36.421" v="912" actId="27614"/>
          <ac:picMkLst>
            <pc:docMk/>
            <pc:sldMk cId="4037828902" sldId="9373"/>
            <ac:picMk id="23" creationId="{7BF5B797-0B8B-6368-1720-1B2843A5BB64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24" creationId="{84B31094-20D6-91EA-7457-C864D5827840}"/>
          </ac:picMkLst>
        </pc:picChg>
        <pc:picChg chg="add mod">
          <ac:chgData name="Julian Rodriguez" userId="fb5d4300-8ebc-4495-a334-6bac9ee222a0" providerId="ADAL" clId="{E4716B74-4EB8-4E7F-A81D-0F7CD72A2545}" dt="2026-01-14T14:05:36.421" v="914" actId="27614"/>
          <ac:picMkLst>
            <pc:docMk/>
            <pc:sldMk cId="4037828902" sldId="9373"/>
            <ac:picMk id="26" creationId="{065E4F7A-6FBA-A080-9565-B2DD67B06A0F}"/>
          </ac:picMkLst>
        </pc:picChg>
        <pc:picChg chg="add mod">
          <ac:chgData name="Julian Rodriguez" userId="fb5d4300-8ebc-4495-a334-6bac9ee222a0" providerId="ADAL" clId="{E4716B74-4EB8-4E7F-A81D-0F7CD72A2545}" dt="2026-01-14T14:05:36.426" v="916" actId="27614"/>
          <ac:picMkLst>
            <pc:docMk/>
            <pc:sldMk cId="4037828902" sldId="9373"/>
            <ac:picMk id="30" creationId="{107490FC-63F6-C456-B194-87C811617DEB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31" creationId="{CF8E8DBD-B223-69DA-3DB2-1923E9BE0D16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33" creationId="{073B5B9B-C47A-B206-6D3C-0241BDDF558C}"/>
          </ac:picMkLst>
        </pc:picChg>
        <pc:picChg chg="add mod">
          <ac:chgData name="Julian Rodriguez" userId="fb5d4300-8ebc-4495-a334-6bac9ee222a0" providerId="ADAL" clId="{E4716B74-4EB8-4E7F-A81D-0F7CD72A2545}" dt="2026-01-14T14:05:36.421" v="910" actId="27614"/>
          <ac:picMkLst>
            <pc:docMk/>
            <pc:sldMk cId="4037828902" sldId="9373"/>
            <ac:picMk id="34" creationId="{AE4BE5D0-F619-78C3-E652-E2423017A964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35" creationId="{E2B9869C-28AD-D679-3814-07F777E6E85E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5:51.576" v="929" actId="27614"/>
        <pc:sldMkLst>
          <pc:docMk/>
          <pc:sldMk cId="1773687780" sldId="9374"/>
        </pc:sldMkLst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3" creationId="{DECADBAD-509E-843C-0B82-446D779F5D30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9" creationId="{AF09E1FD-EB76-DC52-467C-C1C698BF791C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1" creationId="{EA6FC1B0-13DB-6B23-E5E3-AFB208F72DC2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3" creationId="{D42987E8-3959-6A76-683F-24013796464A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5" creationId="{472CC88E-D2BF-492A-B808-17E8DDEEE16C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7" creationId="{FAE80D26-E0CF-DF0C-D7C8-55B3A8262CF1}"/>
          </ac:spMkLst>
        </pc:spChg>
        <pc:picChg chg="mod">
          <ac:chgData name="Julian Rodriguez" userId="fb5d4300-8ebc-4495-a334-6bac9ee222a0" providerId="ADAL" clId="{E4716B74-4EB8-4E7F-A81D-0F7CD72A2545}" dt="2026-01-14T14:05:36.626" v="921" actId="962"/>
          <ac:picMkLst>
            <pc:docMk/>
            <pc:sldMk cId="1773687780" sldId="9374"/>
            <ac:picMk id="19" creationId="{45B02744-1CFD-125F-63F5-F69B1D581292}"/>
          </ac:picMkLst>
        </pc:picChg>
        <pc:picChg chg="add mod">
          <ac:chgData name="Julian Rodriguez" userId="fb5d4300-8ebc-4495-a334-6bac9ee222a0" providerId="ADAL" clId="{E4716B74-4EB8-4E7F-A81D-0F7CD72A2545}" dt="2026-01-14T14:05:51.394" v="927" actId="27614"/>
          <ac:picMkLst>
            <pc:docMk/>
            <pc:sldMk cId="1773687780" sldId="9374"/>
            <ac:picMk id="20" creationId="{F8EE5314-28E2-6207-EC38-8CA70F5363D4}"/>
          </ac:picMkLst>
        </pc:picChg>
        <pc:picChg chg="del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21" creationId="{1B8F19A4-5971-8130-886E-E381AD4B5F5D}"/>
          </ac:picMkLst>
        </pc:picChg>
        <pc:picChg chg="add mod">
          <ac:chgData name="Julian Rodriguez" userId="fb5d4300-8ebc-4495-a334-6bac9ee222a0" providerId="ADAL" clId="{E4716B74-4EB8-4E7F-A81D-0F7CD72A2545}" dt="2026-01-14T14:05:51.385" v="924" actId="27614"/>
          <ac:picMkLst>
            <pc:docMk/>
            <pc:sldMk cId="1773687780" sldId="9374"/>
            <ac:picMk id="24" creationId="{99EA19DF-C355-1EF9-4729-6F141DC1EBF1}"/>
          </ac:picMkLst>
        </pc:picChg>
        <pc:picChg chg="del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26" creationId="{2ED3814C-89C8-4235-AB65-CBEF5EDAD872}"/>
          </ac:picMkLst>
        </pc:picChg>
        <pc:picChg chg="add mod">
          <ac:chgData name="Julian Rodriguez" userId="fb5d4300-8ebc-4495-a334-6bac9ee222a0" providerId="ADAL" clId="{E4716B74-4EB8-4E7F-A81D-0F7CD72A2545}" dt="2026-01-14T14:05:51.576" v="929" actId="27614"/>
          <ac:picMkLst>
            <pc:docMk/>
            <pc:sldMk cId="1773687780" sldId="9374"/>
            <ac:picMk id="27" creationId="{A2C7DDC7-F374-F5B2-2CF6-E82F4077F79A}"/>
          </ac:picMkLst>
        </pc:picChg>
        <pc:picChg chg="mod">
          <ac:chgData name="Julian Rodriguez" userId="fb5d4300-8ebc-4495-a334-6bac9ee222a0" providerId="ADAL" clId="{E4716B74-4EB8-4E7F-A81D-0F7CD72A2545}" dt="2026-01-14T14:05:51.481" v="928" actId="27614"/>
          <ac:picMkLst>
            <pc:docMk/>
            <pc:sldMk cId="1773687780" sldId="9374"/>
            <ac:picMk id="29" creationId="{BB909861-2285-9482-5F9E-AB5161625340}"/>
          </ac:picMkLst>
        </pc:picChg>
        <pc:picChg chg="del mod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30" creationId="{F3D8FA4E-4962-845C-62E9-2550484A4699}"/>
          </ac:picMkLst>
        </pc:picChg>
        <pc:picChg chg="add mod">
          <ac:chgData name="Julian Rodriguez" userId="fb5d4300-8ebc-4495-a334-6bac9ee222a0" providerId="ADAL" clId="{E4716B74-4EB8-4E7F-A81D-0F7CD72A2545}" dt="2026-01-14T14:05:51.385" v="925" actId="27614"/>
          <ac:picMkLst>
            <pc:docMk/>
            <pc:sldMk cId="1773687780" sldId="9374"/>
            <ac:picMk id="32" creationId="{0DE1D352-117F-3D31-813C-7762C41F3146}"/>
          </ac:picMkLst>
        </pc:picChg>
        <pc:picChg chg="del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34" creationId="{AA61C88A-B9D0-9855-D8B3-35AE6CC1C66E}"/>
          </ac:picMkLst>
        </pc:picChg>
        <pc:picChg chg="mod">
          <ac:chgData name="Julian Rodriguez" userId="fb5d4300-8ebc-4495-a334-6bac9ee222a0" providerId="ADAL" clId="{E4716B74-4EB8-4E7F-A81D-0F7CD72A2545}" dt="2026-01-14T14:05:51.392" v="926" actId="27614"/>
          <ac:picMkLst>
            <pc:docMk/>
            <pc:sldMk cId="1773687780" sldId="9374"/>
            <ac:picMk id="35" creationId="{AC8C5F5D-BBC1-8BEF-508C-E64452D2D83F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6:21.969" v="946" actId="962"/>
        <pc:sldMkLst>
          <pc:docMk/>
          <pc:sldMk cId="686748568" sldId="9375"/>
        </pc:sldMkLst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3" creationId="{B64D0E75-216A-7F0C-CDDA-ADA25C80CC9B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9" creationId="{49FD50B5-5DFF-5CD5-EDA0-57BFAF337ABF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1" creationId="{4DA48183-8985-3251-C220-A3E390C52FB9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3" creationId="{F15864A5-E5C7-7F74-0EBF-6AA53B932ED9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5" creationId="{6C66BBB9-0972-A781-034F-BCCB0A7D2B5B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7" creationId="{20A63FF5-C0F9-E5FB-5422-195FCD3A3F28}"/>
          </ac:spMkLst>
        </pc:spChg>
        <pc:picChg chg="add mod">
          <ac:chgData name="Julian Rodriguez" userId="fb5d4300-8ebc-4495-a334-6bac9ee222a0" providerId="ADAL" clId="{E4716B74-4EB8-4E7F-A81D-0F7CD72A2545}" dt="2026-01-14T14:06:21.528" v="935" actId="27614"/>
          <ac:picMkLst>
            <pc:docMk/>
            <pc:sldMk cId="686748568" sldId="9375"/>
            <ac:picMk id="19" creationId="{76102E44-510D-EDE3-A70E-71466996D942}"/>
          </ac:picMkLst>
        </pc:picChg>
        <pc:picChg chg="del mod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20" creationId="{FF9AFECF-2308-CF7B-48ED-B666B473DAA4}"/>
          </ac:picMkLst>
        </pc:picChg>
        <pc:picChg chg="mod">
          <ac:chgData name="Julian Rodriguez" userId="fb5d4300-8ebc-4495-a334-6bac9ee222a0" providerId="ADAL" clId="{E4716B74-4EB8-4E7F-A81D-0F7CD72A2545}" dt="2026-01-14T14:06:21.531" v="937" actId="27614"/>
          <ac:picMkLst>
            <pc:docMk/>
            <pc:sldMk cId="686748568" sldId="9375"/>
            <ac:picMk id="22" creationId="{5584EF13-83BF-8B40-B0E0-9A499C408E1A}"/>
          </ac:picMkLst>
        </pc:picChg>
        <pc:picChg chg="add mod">
          <ac:chgData name="Julian Rodriguez" userId="fb5d4300-8ebc-4495-a334-6bac9ee222a0" providerId="ADAL" clId="{E4716B74-4EB8-4E7F-A81D-0F7CD72A2545}" dt="2026-01-14T14:06:21.957" v="939" actId="27614"/>
          <ac:picMkLst>
            <pc:docMk/>
            <pc:sldMk cId="686748568" sldId="9375"/>
            <ac:picMk id="25" creationId="{94D93BAB-D6E1-CB1A-26AC-C199BEDF7602}"/>
          </ac:picMkLst>
        </pc:picChg>
        <pc:picChg chg="add mod">
          <ac:chgData name="Julian Rodriguez" userId="fb5d4300-8ebc-4495-a334-6bac9ee222a0" providerId="ADAL" clId="{E4716B74-4EB8-4E7F-A81D-0F7CD72A2545}" dt="2026-01-14T14:06:21.967" v="945" actId="27614"/>
          <ac:picMkLst>
            <pc:docMk/>
            <pc:sldMk cId="686748568" sldId="9375"/>
            <ac:picMk id="28" creationId="{86260BBD-D66F-6BD3-4CF1-228ACE64A3C5}"/>
          </ac:picMkLst>
        </pc:picChg>
        <pc:picChg chg="del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29" creationId="{CCC8C27F-7772-BB9B-A9B9-B37C84A6F0BD}"/>
          </ac:picMkLst>
        </pc:picChg>
        <pc:picChg chg="add mod">
          <ac:chgData name="Julian Rodriguez" userId="fb5d4300-8ebc-4495-a334-6bac9ee222a0" providerId="ADAL" clId="{E4716B74-4EB8-4E7F-A81D-0F7CD72A2545}" dt="2026-01-14T14:06:21.965" v="943" actId="27614"/>
          <ac:picMkLst>
            <pc:docMk/>
            <pc:sldMk cId="686748568" sldId="9375"/>
            <ac:picMk id="31" creationId="{21951179-DF52-F8F9-3120-A1A644B04315}"/>
          </ac:picMkLst>
        </pc:picChg>
        <pc:picChg chg="del mod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32" creationId="{74CADDC3-1814-1E7A-A64A-F7673AA720F0}"/>
          </ac:picMkLst>
        </pc:picChg>
        <pc:picChg chg="mod">
          <ac:chgData name="Julian Rodriguez" userId="fb5d4300-8ebc-4495-a334-6bac9ee222a0" providerId="ADAL" clId="{E4716B74-4EB8-4E7F-A81D-0F7CD72A2545}" dt="2026-01-14T14:06:21.969" v="946" actId="962"/>
          <ac:picMkLst>
            <pc:docMk/>
            <pc:sldMk cId="686748568" sldId="9375"/>
            <ac:picMk id="34" creationId="{0334E159-DBD1-63F4-F882-F9C2723901B8}"/>
          </ac:picMkLst>
        </pc:picChg>
        <pc:picChg chg="del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35" creationId="{F34DB603-5CD4-47CB-8AC6-990C87E51867}"/>
          </ac:picMkLst>
        </pc:picChg>
      </pc:sldChg>
      <pc:sldChg chg="addSp delSp modSp new mod modClrScheme chgLayout">
        <pc:chgData name="Julian Rodriguez" userId="fb5d4300-8ebc-4495-a334-6bac9ee222a0" providerId="ADAL" clId="{E4716B74-4EB8-4E7F-A81D-0F7CD72A2545}" dt="2026-01-14T14:22:06.336" v="979" actId="20577"/>
        <pc:sldMkLst>
          <pc:docMk/>
          <pc:sldMk cId="1636364994" sldId="9376"/>
        </pc:sldMkLst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2" creationId="{5E935449-EC56-C07C-B02F-1E418D4401B1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3" creationId="{3C888807-A363-C589-FBDC-E6F419095587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4" creationId="{DEEB592F-47F7-B5EC-2327-F54443C027A9}"/>
          </ac:spMkLst>
        </pc:spChg>
        <pc:spChg chg="del mod ord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5" creationId="{871A34DD-D979-4715-221A-C83D5F48E525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6" creationId="{11CE04F0-00B4-0AAE-F2D4-620236D0C24C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7" creationId="{866940DD-6102-C6F9-AF02-27E05A546738}"/>
          </ac:spMkLst>
        </pc:spChg>
        <pc:spChg chg="add mod ord">
          <ac:chgData name="Julian Rodriguez" userId="fb5d4300-8ebc-4495-a334-6bac9ee222a0" providerId="ADAL" clId="{E4716B74-4EB8-4E7F-A81D-0F7CD72A2545}" dt="2026-01-14T14:22:06.336" v="979" actId="20577"/>
          <ac:spMkLst>
            <pc:docMk/>
            <pc:sldMk cId="1636364994" sldId="9376"/>
            <ac:spMk id="8" creationId="{46F462CF-D2F7-BFFE-74AF-5B2C1B01BEA0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4:23:00.826" v="1044" actId="113"/>
        <pc:sldMkLst>
          <pc:docMk/>
          <pc:sldMk cId="3169888964" sldId="9377"/>
        </pc:sldMkLst>
        <pc:spChg chg="del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2" creationId="{1F656F38-89E9-95D1-E263-58E62BF70443}"/>
          </ac:spMkLst>
        </pc:spChg>
        <pc:spChg chg="add mod ord">
          <ac:chgData name="Julian Rodriguez" userId="fb5d4300-8ebc-4495-a334-6bac9ee222a0" providerId="ADAL" clId="{E4716B74-4EB8-4E7F-A81D-0F7CD72A2545}" dt="2026-01-14T14:23:00.826" v="1044" actId="113"/>
          <ac:spMkLst>
            <pc:docMk/>
            <pc:sldMk cId="3169888964" sldId="9377"/>
            <ac:spMk id="3" creationId="{68D18341-442E-3899-6ADC-DA54E2E41B91}"/>
          </ac:spMkLst>
        </pc:spChg>
        <pc:spChg chg="add mod ord">
          <ac:chgData name="Julian Rodriguez" userId="fb5d4300-8ebc-4495-a334-6bac9ee222a0" providerId="ADAL" clId="{E4716B74-4EB8-4E7F-A81D-0F7CD72A2545}" dt="2026-01-14T14:22:58.408" v="1042" actId="20577"/>
          <ac:spMkLst>
            <pc:docMk/>
            <pc:sldMk cId="3169888964" sldId="9377"/>
            <ac:spMk id="4" creationId="{4681FE7B-F624-CBD3-DF83-ACB705453E08}"/>
          </ac:spMkLst>
        </pc:spChg>
        <pc:spChg chg="add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5" creationId="{23F877A3-654F-69FB-C2BD-7A0A97184566}"/>
          </ac:spMkLst>
        </pc:spChg>
        <pc:spChg chg="add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6" creationId="{BB7007FA-244B-135F-50EC-DABFE27A7F10}"/>
          </ac:spMkLst>
        </pc:spChg>
        <pc:spChg chg="add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7" creationId="{9FF3D3B3-33E8-CDF3-039F-4C54AB50047B}"/>
          </ac:spMkLst>
        </pc:spChg>
        <pc:spChg chg="add mod ord">
          <ac:chgData name="Julian Rodriguez" userId="fb5d4300-8ebc-4495-a334-6bac9ee222a0" providerId="ADAL" clId="{E4716B74-4EB8-4E7F-A81D-0F7CD72A2545}" dt="2026-01-14T14:22:45.324" v="1020" actId="20577"/>
          <ac:spMkLst>
            <pc:docMk/>
            <pc:sldMk cId="3169888964" sldId="9377"/>
            <ac:spMk id="8" creationId="{0EAFE383-55D2-9A20-54D1-975A9E23E4D3}"/>
          </ac:spMkLst>
        </pc:spChg>
        <pc:spChg chg="add mod ord">
          <ac:chgData name="Julian Rodriguez" userId="fb5d4300-8ebc-4495-a334-6bac9ee222a0" providerId="ADAL" clId="{E4716B74-4EB8-4E7F-A81D-0F7CD72A2545}" dt="2026-01-14T14:22:26.579" v="989" actId="14100"/>
          <ac:spMkLst>
            <pc:docMk/>
            <pc:sldMk cId="3169888964" sldId="9377"/>
            <ac:spMk id="9" creationId="{6B6541AE-311E-C5DA-E255-081574812E0D}"/>
          </ac:spMkLst>
        </pc:spChg>
      </pc:sldChg>
      <pc:sldMasterChg chg="delSldLayout">
        <pc:chgData name="Julian Rodriguez" userId="fb5d4300-8ebc-4495-a334-6bac9ee222a0" providerId="ADAL" clId="{E4716B74-4EB8-4E7F-A81D-0F7CD72A2545}" dt="2026-01-06T15:22:16.222" v="501" actId="18676"/>
        <pc:sldMasterMkLst>
          <pc:docMk/>
          <pc:sldMasterMk cId="2420837317" sldId="2147483660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C899083-D5BE-7BE7-01CB-208ADFC6CC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36AF58-6051-01BE-17EA-5E293188C8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04412-6EFB-4EE4-ADD1-4E779F5954B3}" type="datetimeFigureOut">
              <a:rPr lang="es-CO" smtClean="0"/>
              <a:t>22/01/2026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EDC0DA-1E8F-83E9-E5F8-1BA92D3E2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958749-68B3-57AF-9597-BD6C210ED8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5E280-12A2-49FE-A8D2-E19FE9949B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6989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1E700-B17A-47F8-8CC6-D48EF995F8C8}" type="datetimeFigureOut">
              <a:rPr lang="es-CO" smtClean="0"/>
              <a:t>22/01/2026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36F0D-2713-4EAE-B195-D7473D1BCD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895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02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D3F7-D727-2659-B99F-DFE03B558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4EEB87-02C1-CDAC-1A8B-360AD8671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DF7A78B-1E6A-C8E6-7EF1-380B04E2D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29C42D-C362-422A-E658-8B7BD8C8D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526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85D53-706A-D8EA-3551-8E5F36187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D3AE1B-FD70-A63C-FEC6-7BFF2B71C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69EC37-DB33-9BFD-F9CF-4756901E8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F5AE2A-2DF6-DA19-5E99-04F0F3E9C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449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B0E6-BC9F-D8D2-C702-D662A72BF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3C9D30-74EE-D0BB-FD00-19049C869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96B042-9565-2A0A-1F3D-86D1C6803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932EE0-A92C-3D79-E6F1-824873008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323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CC30-3608-D50F-61A3-3FEC3F10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F32AED-19C3-9E24-EEAE-F7A4945A6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BA21DB-AB49-8D1E-0893-BB8BB9EA6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C05D2F-ECE4-8BDD-46A4-64FD0317C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100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3C07-3787-02A9-EAEC-F47C0C42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ED451F-94DE-F9AE-BE1E-4C9BF107F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AF079FE-0A0E-79FE-8BBB-5C7DA8A6D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3754DB-64C9-9340-07B2-950BDDB4E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4050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0E34-8FD1-D309-1E3D-F817CEFC3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28173A-D252-DA31-C016-9EC8A368A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B25455-E233-514E-4DD6-B1D046AE1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F8C756-0EEA-F33E-D03D-69DB7C208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4369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D7D97-0A27-C617-5AA5-BC64F45C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399733-4FD6-22EF-FF44-1667320F5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0C31BD-8B48-E011-5497-406D4825A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D1F116-6A04-E492-F017-6FC024CF1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1153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FB65-1873-67D8-7ACC-EB222D18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2AD881-CC43-F296-CFA6-1EAA0C452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08D292-68EC-15BA-F732-67DCD353E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EAB03B-D320-FD1A-5BBC-9D7087A40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2872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DACC-73E5-79FD-974F-5A1AD87BE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A6BBA3A-2F6B-7854-CF11-3FC9CCCCF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BE9106C-6E85-E77A-A14C-6883296DE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152E6C-0107-BAB0-4211-3AD223BEB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0937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E76E7-AC90-9360-BA2A-B3734845C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775E958-0845-D70E-9819-77E85613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CFEE06-3B76-E3E6-C7E3-3DD699D1F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DF4074-8EAD-67A0-790B-C40498B5C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1441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6ABC-FF22-E57D-7536-63B5A7A13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48714FF-FCAF-76C1-944D-FC37565DD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3638C37-145B-0C2B-A751-840B5EBC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E70AA9-112D-819D-F9C1-E7B610C77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18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E687-BF45-9D89-0AF2-A2FB98D2C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A49923-A43B-6554-C61D-6D1EB212C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F43552-6B88-D2FD-3FF5-2A90F3FA7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6C4419-2239-CA4A-40CD-419EF5EFC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9337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A71F-8E8C-022D-D002-E071703F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727B9B-7EBD-FE03-98C2-241B56944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B4111C-ECA5-5E84-FF73-3F762E02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B884C8-893E-F306-04C0-C84C706F4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640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E311-4E4F-F226-F781-16A7592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25BEAEC-90AF-F68C-56AC-3760A196B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B3E1156-7173-6DAB-CF16-ABA638BC3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931303-1EAA-C357-B780-2000A0FE9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252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6E11-263F-193F-198A-62E408B3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5F3345-2D20-C1F0-492B-D5AF4C446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6A2163-B65F-82C0-01A5-E01AB28D9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95FBD2-5234-296D-27DA-D6B1F5563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7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4BFB8-D05F-E101-1CF1-2EE626A3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C20013-30EF-D965-F72E-C3B1DF1D3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944486-02E7-B993-1C92-63512A92C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3337A7-F4B6-72B8-3996-DEBE05BDA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197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00E12-779A-474B-882B-4C87514B8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6BCA08-9AB0-655D-EC07-53C46B5A7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DBDA44-603F-1308-C171-8B86D13DB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93A103-43EE-3929-33FA-66B865E31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94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EE7E-5458-EAD0-9EAF-DD427A876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5ABD4C4-B294-4082-00B4-566A197B5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B09699-A1F3-712D-C145-3E71CA374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FA37E1-2323-2F1F-1920-7ACD21753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06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2A28C-2548-C3D4-EE36-4006FB3E3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C9436C-479D-CB5F-55B8-040AB5C1D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A8ABC2-F5EB-F5EF-128A-F3A15E40E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2243AC-8A43-F791-4764-C00BCCC69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29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576D-5DFB-FA91-BE57-C4DB7271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028DA2-D436-B392-9DEA-544DF1F34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E16112B-E5ED-72D4-671D-61E6C31DE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24598E-5C2B-6D1A-8603-2F201D0EC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19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E4E4D-BB69-8DE8-6328-CC7155F2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2B710C-EEAE-DA2D-6131-C4FAF3648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DFD16ED-CBDA-A71A-9F8A-DD45867AB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D515E2-8959-E82B-254E-BE9AA3A15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59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6C34-4AA0-F9BB-76DB-24EEBDC3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A7DACF-3756-E6B8-8924-8621F860B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617A6C-3F1B-490E-80AF-E315C5E51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9D5345-5AFF-5E39-109F-DC82323C8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23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79F47-B92E-81F1-6835-5AC9179D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D28D6E-961D-6B5E-6A67-A6E093953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107119-2F66-1885-3D9C-72241A326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B7D8F2-29F8-1787-3B73-7219BFE9A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04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798D-89BA-7F82-ADFA-D35B8722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C6A1746-445D-3D41-8F07-E9A5F43A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4D1F8B-3361-E3C8-668D-B3ABFDD82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C3FC2B-CA02-94F0-FE23-48C3B167B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46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35028-C04E-BE71-EF95-CFEB84C95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75622B-E22D-28BE-30D3-412628C14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C701ED-8A30-B2CB-349C-A4E4E2B79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E12873-FFB2-3124-BCEB-1C058D30B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424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F03E-FFCE-9FF1-276B-31E6E19B1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B49D57-FC85-FFAD-B636-F12620DD2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D6B017-26A2-BAFF-C9BC-55C0BE0BE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5D95C2-647C-4434-AC83-F2519A71A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810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A1AA4-A743-073B-E32D-563D44CA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6997F9-675F-5618-1E24-66E769277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071CD0B-0E37-1124-1F31-C4A6B28D7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8D3F8-86BD-C801-14FE-41AD5DC5F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563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0E9A-61B4-B7A9-3681-A338F8B5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26CABAF-A91D-32BA-CB3C-6F46B4DC4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DF757F-E50D-2033-53C5-B214A789C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F7FFE5-C330-AD2F-D01E-D8338F533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28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F928D-06D5-DBE0-24E1-7D4F722C7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4CDB3A-2E5B-DBDF-2F3B-6F54A31A0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5EFF2B-8720-B2B8-7A89-C5B1D332A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6E005-56AA-FEEE-38EA-B879635D2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572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BCDAB-41D7-EB76-A20D-6F480FD42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BFB6B3F-4AF8-CD8F-7412-6E06C2510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B9AC79-36EA-53E3-9283-FFA0D5CCB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6267D5-603D-1731-998A-16394D752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00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28885-61BE-F0FF-7FDF-D57C60AF0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7DBBF8-71EF-EF1D-0102-E41A64F93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3DC2E2-F97D-F6A8-5F8A-5E33F85DF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BD650D-E423-06C6-7766-7F946AA24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719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E33ED-2483-4692-1938-7ECA343B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B410C9-239C-21FD-51AA-84892DF04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73B1171-014F-E889-A8E4-1E6D85A06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0CB12A-5213-0248-A6C8-16CA7444D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519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180B-E10D-64F5-7512-197D1A35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AF29A23-9E0D-2843-82B7-FD468298E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4BA681-925F-D6EE-1C26-20EC758CA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9676C7-B01B-24ED-B74D-2978F5EF6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630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D9F1D-1186-E841-0626-7E8A9CAF9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321E3C-A05C-05C1-8CFF-52ABE6BC1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368C2D8-90E8-8F7E-3BA7-0EEE8BBA7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CCDDE6-FCB6-ABAE-B8EF-B547B599C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443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AB53-03D6-D70E-8CDD-17AB19E2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ABFBE6-8658-ACC9-6EF3-40FAFEC29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9782D6-C45F-EF47-B39E-01AE30FB6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2529AF-7B79-A03A-C257-0629EE952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6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0D49-3386-10D1-1DC3-D21763D7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BCAE47-1056-6429-B4D2-74C343274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5385FB-0D40-E2A8-3021-51548027D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72BA30-B21B-76AC-BDD0-44B9389FA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494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3565-291C-562D-E769-D0BDB82E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D74CAA-FCA2-BADA-6D3A-BD2AFD304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096E1F-EE07-7D15-0AFC-567982513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0D499B-A22B-B5BF-05FB-4D988BCAF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378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2B7EE-78E9-C1D6-7BD4-A67CFBFBE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AAD7DAF-9C45-3D05-3303-3A85A463A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04FF57E-AF0C-9AB5-3ADC-091C19789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D60527-A6C0-CC52-A537-E83BB5138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042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CB1E-8456-EBC0-05E9-0AB0F201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4030F6A-796C-41F1-6103-C62DFB113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66B8CC-8E11-C082-69E8-E7161FA9B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D6A33C-6200-7EC1-151A-C6165D5B3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112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4A5-B609-553B-4724-690908D2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D707AB-DB24-B5F0-93CC-E6F23A15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296D6CD-EA76-4921-151F-C85BA1948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31CEB7-7C95-90F2-AE93-C641AEB71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630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8BB9-F2C7-00C1-0692-013DEF85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65A356-F154-6027-D441-68449EF3B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262E49-0062-0F35-F1C1-89D4F278F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FE275-C59B-548D-F283-4303C2314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826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323B-2307-C610-D4C1-92E47EBB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7A56C07-1B88-DA08-5C79-FCA9FF5A7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CDAE95-FD3E-F94F-92BC-1DBC86F66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11F0E2-09C3-46D3-BC31-05D614032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335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D25C8-A803-4D4A-44A9-A0DA7B508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9AFD8DE-F311-1D16-4D10-C389F56A3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F76839D-CFFD-E1CD-4210-56204612B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4CA09F-4C00-D8D1-0FC3-623FF4F00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2462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4F722-3325-D82A-CB09-DB816BFB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92E327-1439-AD0C-27F8-1E87BFE46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7F8B7DA-E9A4-6C15-D107-B9F647F7A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FFA278-EEF2-2402-B7F9-03DA10993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221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D9EC2-C2ED-6B20-520C-221FF2872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97EAED-174D-097E-B1DE-299DCC7C0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8B3890-B348-4D43-8C0A-196DFD92C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6C6505-89E6-E7FE-6D86-0E2E3D291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76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73A5-014C-B362-CEB3-283ABE53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C0DAAF-F87C-2B07-F6E7-42DA3D1D4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4A3A7B-A74D-1586-7175-3250AEF87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35D7F-5CDE-00CB-D663-573582129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599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4B48F-8914-0E76-7D66-2682C912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8298D0-5770-2FE6-982F-A4480FC2F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6345E1-91F2-D3DA-FD70-07540F552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9DA7FE-C183-803B-D692-98057155D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769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DDDDE-A49B-C054-1DFF-B208A322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B66AF0-AEA2-0A6A-3E92-DA648155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5AF93B-EEB8-C466-35E6-50CC621BB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8D126F-3E4E-80AF-9136-60C7941A6C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4126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F4A5-D4B1-0999-E75D-3186E188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3D0B0B-278E-593B-8A64-769D8E14C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58AD94-0974-AAED-4B9B-EB9A34264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74D7E7-DD18-4736-8E92-851F62553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778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75B4-FDD6-3BB3-3677-FA7047C5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C83D29-C4A5-F02D-A192-6C15F6011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AB86DC7-C036-DD30-B1EF-F0AE70F79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BAFBE5-E358-57EE-91C3-4D2C3DB37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38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7739F-F7DB-A9B2-46CC-8F36BCEE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26AB62-44ED-0AE3-94BB-85D85BA97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18BA8E6-79D1-D3E5-9926-89AA80DFA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18BE21-490E-BB9C-E349-3089591FA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447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89952-7E3C-C28B-D757-4CCBFCA6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8717E4-26CD-1895-6302-4FD8416C5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2FEF02B-46A9-0233-C2B5-B3F2D00FD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7219E6-2E88-D78C-24C3-8421CDB68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114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39E92-9486-75BF-E631-1E81DE53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B88381-995D-1507-5F3F-9C1F68A4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A46A44A-2C0F-ACCA-65F5-0D328C14E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52CB83-E49E-E995-ACB4-33D4A1718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31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FBEC-968E-1C76-A13B-9D483E09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F204A7-32E4-1978-1687-4BD0B3366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4E576F-9AED-BC0A-867A-6C3900A57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EF5744-D9AB-F264-B3BF-24CE06405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062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114A-FA10-18B0-C035-8FA5A6F59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CDB5890-6413-D981-8DBA-AA6382FC4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EF2931-5F79-BF77-4581-F735A05D0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08B784-EA13-CBD6-66E6-694BFEC15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474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8FAC-7F6A-5261-6B97-6E149687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EB22F6E-94E1-DDA2-B61D-FAE0F7340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B11551-A8D8-E4B7-DCD9-C9007CB0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B1AF46-7CB7-2E3C-6BA9-0F0C30413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46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4F5C-6F97-5FD6-8BAF-E5E53E02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E9E43D-E63C-F984-88E2-5589A7AA8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15FC93-118E-5B85-5813-6D8FBB93E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428F32-DC5F-6F08-9B99-46FE955A2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549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43972-6FB4-1FD0-CC3C-2FC738B5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2BFDC73-F823-FB04-CBD7-442CA9D3B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16E626-A3AA-E9FF-76F7-5DA673D22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EAD41-3172-625F-6C38-4A2E98A8A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539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4532E-E92E-D1FA-BC62-0FF9CBF6D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D2DF85-77FA-B0EC-2B52-4655C76C7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953D45-9359-5030-6E73-09F362C2B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17953F-4AB7-824C-8508-238952923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903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00BE-3D9B-1130-B60D-0804B5623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62FB33E-EA01-BF8D-2EE6-548254B61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858751-C7F1-DBE0-090E-80A3C6A1F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47C244-80B6-9DEC-0F5D-028E70AB7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6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B83E7-FFE9-327A-862F-08C5CC13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77FC7F-8C90-D44C-DCC1-DB03A8A94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D4CF603-4DB4-E497-B87C-3146E6F6A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67BBF3-16A0-995B-42CE-5891C89F9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110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E04D9-7268-C81D-2A0E-CD3327E2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89BDC2-5470-3BB2-7FF8-7D4703ACE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4759B81-A810-0F3E-2293-CD70E8934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9DEF92-7EED-4DF7-6F20-1F2B2F4CF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8053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74C2-169E-2A78-4BE4-B2539DF92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147486-6FA7-F2A1-E997-145D581BB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B66C2C5-CF79-8CE1-3828-1EE7833A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732243-A6BA-4886-A7D4-D62D11098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0616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284-B13A-C7C4-0F13-0E5C4A5B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C5511D0-14D5-C402-3783-04908FEEB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A5AADB-50A1-1903-3903-96C324815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4481FE-D2D1-2FD4-FC84-9F0F7A642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8181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E03-9FAE-3592-B1A3-810751DED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96E87E2-E1FB-A90D-0A67-134B81AE6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CBC5EB-74DE-D7EE-C041-499ADDECE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B2F8A-2F89-BBFF-4EC1-658BC554F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573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B91D-0814-06D4-C7BD-03CAB70B7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38B77B-31F3-75B7-A535-8F66C227B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23B26D3-B5C6-9794-8BE1-420F81847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9EF310-DE83-9158-DDE7-9CD71AD7E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7734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7DA79-4835-1BAA-1D24-2B11D6AFE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F1D1DF0-E702-93C4-CDB0-1471E20F4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04BEA7-6657-40A7-D952-13837F553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9BF7A5-E84E-9A10-ABC9-0CA928422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95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E1F1A-3D0A-DFBF-FEEA-59EDB4B21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7E3806-C957-7692-3E50-38AD11CD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E64AD8-D708-D667-55B9-9EA26DCAE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F44328-6A3B-D11D-9AD1-9ED6306FB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2042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0311-D39F-CB09-B04F-ECA76A1B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EE8ABE-EAC4-1154-B648-904108ABC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2AAAB2-E247-DFD7-BF9E-CCA136FA6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6A3B43-388C-5847-DA6C-D8C4E893C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447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A12E-6028-854B-E8E5-CCB268B8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783A02B-0BB5-E60C-321C-F8051CE97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C5EBC5-3D94-0F6C-094D-9DE2ACBF9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E0BB8A-3E56-A9FA-AD21-F20CA6CC4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5570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0EDC7-A9C1-9028-F5E7-26B51765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F784DDA-CDCD-FC80-2880-CC17BE073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725031-8F49-E173-7D2B-BF519FE53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C30E4F-6E85-C387-60E5-2C9F90AB9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45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DFBB5-487B-BF8F-4D75-0C5DE28F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93872B-C9D7-CB89-D889-BF56549EE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E2E73C-61AE-E2A6-277A-ADF964484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059692-9816-F6EF-253C-243575D9F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779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579E1-E8A2-8CCF-23D4-CD477D89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B28F1D6-CB81-A834-6ABF-3D5B14498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D83CF40-E9D7-3634-43C6-25FEED431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06A128-C1D6-0D44-9A7A-A1BAD3326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80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7D36-E26B-27FA-D990-401ACB99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28F5CB0-B68D-179A-3AAA-5C13657D9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23E133-0A8C-D99B-9857-13CC05AF9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FD195E-232A-3E74-E338-9A396448E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3501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A5436-1606-E65D-7F2A-F99FD703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44BA81-A743-B97A-3925-C266A9A51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DC8547C-6678-0639-FCFA-086C1C211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CEC8AB-E11E-6DCA-85C4-B4EDAB6B2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958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CA6E8-D294-A8F3-1950-1A24FFD0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797B61-A926-FB44-A702-C7E1E28E3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657F597-5D6D-87BF-65B8-D0F4BB372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2E66C-FCD5-9FDB-74FC-FE50C7FDB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225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098F-1EF3-72D0-4A75-A2070680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E63059-32EF-F397-6151-B22FF7E5A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62D68D4-17F6-2D71-486A-6936533A4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0D1430-F1B0-013C-F8FD-9B4D66A3F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9017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E00E-18B5-6DFA-F1C8-3AC4178C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BB872B-F52D-F5B2-18A7-77A91F4CD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6F3D25B-2953-07A4-34B1-450A77819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8A8C95-9DC3-AC23-63F0-F04D7DBB4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61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42A-D2D6-3ED3-C69C-5D7D8ED2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BDADEDA-C799-5E0D-CBB6-7C26F2293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DC800B3-57AE-9E26-C93B-034D2A3B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69BF42-EBFC-B5CA-7727-3AB1F38D4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6861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82DD-04E0-6ABB-A0D8-616F64D4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598C9FF-9272-45E4-4C40-82896652B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AC851D2-BAFC-5C72-9A3F-FC62FD81C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8DA58-73FD-3FDD-53E3-09DA81815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9716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88553-C5D4-E2C2-B966-BACCB487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C721D3C-3921-36BB-BC11-C41C2F4F1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391946-FFB3-0C1F-D6BF-9DF153DAA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F3650A-2AA9-F085-7A6E-4FC05E8F1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6210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C5F7-638B-49AD-CD36-D2639CBE2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BD711F6-2F84-4E3E-EADC-FB4DFFAF0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41A837-53AE-2F6F-ABEE-4E4DC6444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DEBB61-287C-221E-C8E3-B11961761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8465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5082D-1927-BE84-4E49-8B890BAA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F7677C-F5AF-72AE-6510-CE8151A63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B321EE-4230-07F1-97DA-7D2FA7CD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987A62-1CD2-CC6D-E484-8C8C5E27E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698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DBBC-8E3E-33E8-A0AA-93F53FF62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65DFD0-12DF-6E6E-F1DC-87279C08A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A55B62-7191-7867-8D37-DFBF21C0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0966D3-E5F2-8241-06F0-8FBD89EB6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975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D7F60-4BBA-3D04-0841-19FC542D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BFBEC6-F672-59AD-EB72-32933BC04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07C5C93-6B86-DB60-E0E0-F1F181D3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30E6ED-6578-0E83-B937-8227523FC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057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0E432-CF45-2FAE-5E41-05E2C346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B54DDA-CF0A-D38E-C3F2-20E53A6F2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365219-C76B-06DA-8143-E3F4F8739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F44065-2E2C-60FC-D036-E37DD0A25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4224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31D6-C80A-1E35-58D9-FD6D10BC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38A90D3-F862-20CF-6C2B-63E164849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D53C86-94BD-AB21-2E93-A8BA07BFC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79C244-F11F-97FA-E439-A1264B652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27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DF0E9-1131-C422-D47F-E78EE979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7A3AF71-B6CB-E7E6-1EEF-95CDF0C63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DB001DC-4DDE-DAC6-5FC0-D0BDD522E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29348E-E7F2-0F53-3D63-B6593815B1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7090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2DE15-800F-70D2-2EC7-9B54F42E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0E0CB6-F98A-2FD2-EDB1-2C6336496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91D1D3B-CAA8-1D5B-9310-C7590FC9B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E13E6B-618A-B3AE-6914-28D913879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619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B371A-3936-8EC6-06CD-BE4FE0E24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623B27-1587-165C-8A45-A3CFBC4D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311B27-310A-883C-817C-F93F20596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94E7D-B0D8-06A1-0B71-9344541B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581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432B-45DD-0403-0277-5B295B5D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5C712FE-6FC5-A67D-683D-BCBB6B762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491D62-9B09-6C56-6D9C-05EA8BA44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2D6AB2-3AE5-ED58-2B12-7FD9EB8AD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5542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E634A-501D-D32F-7142-27C2D1E4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E17340C-6596-CD32-DB4B-48D539D70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DA4930-7A22-2721-D5E5-2455438DF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4E3070-71CA-98AC-D97D-5FDA2944D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4438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7FA3-63F5-91AD-D1B8-E1A14C579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7FC4A34-76FA-08E7-F325-406F2D5C4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84311C-DC24-6B60-EC79-2C22476F8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E06D71-CE12-4E60-1504-4B49A1644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821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8230-9275-F590-CD45-73192D27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A844FD-F95E-AB55-4939-3F7A77854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A352AD-4A72-8A92-F122-1123B5563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E79423-AB83-D9A0-5259-CD1BF2FD6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5955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83752-C09B-1B06-C73E-E159BD75D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FF61904-B461-1224-A79A-E09A8496C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D5E92F-8FA3-FC8E-56CF-3B115D806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239F8A-DEF4-AAAE-EA4F-EF55B95B7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4493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2D3FD-44FB-505C-1426-6E78082B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380220-0B6F-E03E-2947-377831F3B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79FEC8-0430-DEED-0C6A-8D9852BA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36D3E6-F774-799E-CEE3-5E970A766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48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FD86A-6625-99E2-4ED3-CB781A6E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C7CACB-B922-D396-B986-DEE460D3D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224345D-A382-3237-6D75-020A24BAD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B1AACC-771F-6908-C68C-2FC2A9335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5755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7766-B39F-70D7-AD48-DBE2F7D8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FFF45AF-E58F-E223-CFED-067471A61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9BA1EA1-A607-7194-AF00-B2F4F5867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81D5BF-FC31-9F01-8620-0D0CFC6EE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87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D0B2-DD57-1AE5-B9BD-43A4A605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735550-C8FB-286E-B2E6-9DE6F0A00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FB5A51-93E2-28EE-08AF-D1101551A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96E8BA-1266-EAA7-14D3-7A9B4A54E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9069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5E0B6-1434-1675-974F-79F30702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010E25-69E0-1C23-0F49-01AB6F89D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90D69B8-5C2B-E327-9DAC-7C020C6B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515C8F-40B5-4EC6-AA80-2C74B04D0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10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E684-2BF7-4145-6E77-5CDDC59D1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840F75-ED7D-B1A9-E261-E9196A02F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A0B72A-F438-C7E1-4611-4D4DF1FA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09E84A-319E-4735-5648-CBC781901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1725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602AF-B0D8-DBD6-4C9E-63FB5C11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E2633FA-75FE-313C-7B70-8A5C47E95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A0ABB79-61B4-458E-9B1B-4F8D65B6B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4A6FEB-D8D5-7ECE-2A89-9007E3B3C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7544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67EA-65DE-E3CA-DA17-6FDF2E4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3D03FF7-B100-C34D-D331-C519B4E8B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05DEA49-EE3A-707C-5B3E-FDCDA9F06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BB20AD-A67F-1FB2-5FD8-BEBADAFDF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300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0553-7DE0-455F-AEE3-3E5066E4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DEE05B9-6500-E3EE-9BC8-F6819C22F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9D0F1B-69C8-8295-8777-841507F5B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ADF21E-A7D3-E87E-7EB3-B5106F2F6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1215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1A6A9-0AD8-CC9F-BD87-8F8BF97A6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60EE3B-3F93-F0A2-AB7B-AC19F875D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013125-0A1D-6E75-4D70-5A5F6480A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1366DB-5F0E-8620-DFE9-C0362B74D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9792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CFF6-1FED-8C99-2608-B9D77D64E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EC222A-DEF5-AB9F-64C3-8E0525317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744795-0F9D-7B54-B2C0-C3F59DB7D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212313-03F1-3C18-DD90-FD6C28359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12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6D04F-2314-9E29-B642-598271A6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94F537F-4E95-BB6A-5644-488C33FE5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6ED1923-B503-8F56-EB65-4E1312468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FF46B6-F139-7BBF-4F03-8B5FE47F8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1761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6B88-E588-7B43-B458-5CD2713B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84ED2B3-8CC5-A53A-C254-4E6E93171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00BC65-E2C6-E696-CF6D-4978D2EE9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211DAA-68CB-A20A-65E2-AC685377C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9215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75A99-7EBE-3BB2-0D54-E9A687083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7D8BB4C-9B36-572E-DADF-8092FBDFB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93B5681-97A9-8842-1902-2C261CEC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289C2-6A8B-5CDA-09FA-1386820F3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1147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6B053-6077-964A-0F4D-1094AAD9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88B4D8-3515-BB1B-E635-6EFF06A82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BD4E0D-6B1A-3D83-8610-54E3B1239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E8A766-6FC5-6DFF-40A7-F4F9CED65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262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DFF8-AA64-1485-E64C-F8877BF0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EC9C1EF-39BD-2994-B722-727937E3E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B202A5-DFC9-263D-2CD2-BF4FA1628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C3F5F7-2706-29E6-547A-8B12F36EC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58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6.sv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9.sv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1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1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3.svg"/><Relationship Id="rId9" Type="http://schemas.openxmlformats.org/officeDocument/2006/relationships/image" Target="../media/image10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DISPONIBIL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Con la cerveza Nativa, a base de yuca, Bavaria apoyará a Córdoba y Sucre -  360 Radio">
            <a:extLst>
              <a:ext uri="{FF2B5EF4-FFF2-40B4-BE49-F238E27FC236}">
                <a16:creationId xmlns:a16="http://schemas.microsoft.com/office/drawing/2014/main" id="{6D77A2DF-7D42-4AF8-B6BB-BD4B3E583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07CB3CF-0D1F-4855-A11C-85F164648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F548388A-3071-4FC7-A6A6-ADC265D27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152502"/>
            <a:ext cx="9829800" cy="853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DISPONIBILIDAD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787503B-8867-4C6C-8D1B-14FF12C4F89B}"/>
              </a:ext>
            </a:extLst>
          </p:cNvPr>
          <p:cNvSpPr/>
          <p:nvPr/>
        </p:nvSpPr>
        <p:spPr>
          <a:xfrm>
            <a:off x="1167382" y="3152501"/>
            <a:ext cx="121487" cy="152589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E90C6A1A-6A0D-487C-ACDB-759A8B71A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60" y="5208077"/>
            <a:ext cx="1273660" cy="124181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F9C49E-341A-4E06-AEB7-CA1551FADA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032250"/>
            <a:ext cx="9829801" cy="646142"/>
          </a:xfrm>
        </p:spPr>
        <p:txBody>
          <a:bodyPr>
            <a:noAutofit/>
          </a:bodyPr>
          <a:lstStyle>
            <a:lvl1pPr marL="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"/>
              <a:t>CIUDAD - MARCA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7F1E579B-B46C-48B7-9156-2741F18C4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560" y="5407728"/>
            <a:ext cx="2398404" cy="8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6 Objetos (2 Vall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5258BD5B-1CA1-4EF9-BA51-338AE299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C9038A59-0628-41A9-8320-22028DBE5BE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358536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C4D9B291-FBFF-456E-BDE4-1F1E003C38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358536" y="1591084"/>
            <a:ext cx="4737464" cy="2985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7B54D0BF-33ED-473F-B129-82126C2BAF80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778615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FF748F0E-94B9-4B88-88B6-2D04EA36F5F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229240" y="1591084"/>
            <a:ext cx="4737464" cy="2985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71980798-57A5-4127-A814-3C616BCD9B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F551F7E-5828-4978-86C4-06E08745F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84371FDB-0AFC-415C-AB12-9AD6759CA8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7C8770B6-B3B3-4502-8E08-83065DD64B3F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229240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DD5285A7-ACC5-4A7F-AAE8-9B7317769A5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649319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6657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5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5258BD5B-1CA1-4EF9-BA51-338AE299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C9038A59-0628-41A9-8320-22028DBE5BE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29240" y="1587681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C4D9B291-FBFF-456E-BDE4-1F1E003C38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2188" y="1591084"/>
            <a:ext cx="5103812" cy="43840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7B54D0BF-33ED-473F-B129-82126C2BAF80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765242" y="1587681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71980798-57A5-4127-A814-3C616BCD9B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F551F7E-5828-4978-86C4-06E08745F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84371FDB-0AFC-415C-AB12-9AD6759CA8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7C8770B6-B3B3-4502-8E08-83065DD64B3F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229240" y="3826813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DD5285A7-ACC5-4A7F-AAE8-9B7317769A5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765242" y="3826813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808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bjetos (Secuenc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09600" y="2845982"/>
            <a:ext cx="3678936" cy="23297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24525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533107A3-34FF-4190-BB8C-8A648CD71169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2937" y="2845982"/>
            <a:ext cx="3678936" cy="23297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EA2FA84C-E05C-4E5F-94B9-4448F575B18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216274" y="2836838"/>
            <a:ext cx="3678936" cy="23297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6780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Objetos (Secuenc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22861" y="1781699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24525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EB6A7E-5540-2C1E-2940-92169348F672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522861" y="3928746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05044DFC-849F-F0E4-1ECB-BDE0CA07757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4364842" y="1774077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posición de imagen 2">
            <a:extLst>
              <a:ext uri="{FF2B5EF4-FFF2-40B4-BE49-F238E27FC236}">
                <a16:creationId xmlns:a16="http://schemas.microsoft.com/office/drawing/2014/main" id="{3BFB094A-383B-2DD0-F29A-02C4F57501C2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364842" y="3921124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6C90E3CA-6216-C590-B74C-E788A7D14D87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198994" y="1774077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CB09157C-3737-4621-4233-8D370027BC16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8198994" y="3921124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58565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3 Objetos Parad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8200" y="1811383"/>
            <a:ext cx="3320143" cy="4188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24525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533107A3-34FF-4190-BB8C-8A648CD71169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383545" y="1811383"/>
            <a:ext cx="3320143" cy="4188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EA2FA84C-E05C-4E5F-94B9-4448F575B18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928891" y="1801994"/>
            <a:ext cx="3320143" cy="4188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27252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4 Objetos (Paraderos y Repor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722128" y="1640749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533107A3-34FF-4190-BB8C-8A648CD71169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248664" y="1640749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2">
            <a:extLst>
              <a:ext uri="{FF2B5EF4-FFF2-40B4-BE49-F238E27FC236}">
                <a16:creationId xmlns:a16="http://schemas.microsoft.com/office/drawing/2014/main" id="{3BEA7E37-4F48-4A71-B326-466B4E4BDFC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2722128" y="3925468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EA2FA84C-E05C-4E5F-94B9-4448F575B18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248664" y="3925468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9765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4 Objetos (Parader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A8C076B-86B2-451D-A9D7-C30D9789B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958" y="-735"/>
            <a:ext cx="4638675" cy="1724025"/>
          </a:xfrm>
          <a:prstGeom prst="rect">
            <a:avLst/>
          </a:prstGeom>
        </p:spPr>
      </p:pic>
      <p:sp>
        <p:nvSpPr>
          <p:cNvPr id="24" name="Marcador de posición de imagen 2">
            <a:extLst>
              <a:ext uri="{FF2B5EF4-FFF2-40B4-BE49-F238E27FC236}">
                <a16:creationId xmlns:a16="http://schemas.microsoft.com/office/drawing/2014/main" id="{39458DFF-AD41-4DDE-8901-5141F57A2760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472014" y="1870693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">
            <a:extLst>
              <a:ext uri="{FF2B5EF4-FFF2-40B4-BE49-F238E27FC236}">
                <a16:creationId xmlns:a16="http://schemas.microsoft.com/office/drawing/2014/main" id="{B6115D14-6215-4804-85E0-AB21EC77F04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08293" y="1870693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6" name="Marcador de posición de imagen 2">
            <a:extLst>
              <a:ext uri="{FF2B5EF4-FFF2-40B4-BE49-F238E27FC236}">
                <a16:creationId xmlns:a16="http://schemas.microsoft.com/office/drawing/2014/main" id="{5171D975-118D-4C96-9C33-29AF47284EFA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333810" y="1870693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PARADEROS O VALLAS MÓVILES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Marcador de posición de imagen 2">
            <a:extLst>
              <a:ext uri="{FF2B5EF4-FFF2-40B4-BE49-F238E27FC236}">
                <a16:creationId xmlns:a16="http://schemas.microsoft.com/office/drawing/2014/main" id="{84AF1DBC-EAD0-4A37-97E0-F8D7DD37F16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9195606" y="1868737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E7ED76E-1252-42B7-9C8F-220856328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0A4D6AE-670D-40F4-9354-6685F9D74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72F8DDB-7B20-43EA-954D-01572FD1C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4176235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 6 Objetos (Paraderos o Vallas Móv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2">
            <a:extLst>
              <a:ext uri="{FF2B5EF4-FFF2-40B4-BE49-F238E27FC236}">
                <a16:creationId xmlns:a16="http://schemas.microsoft.com/office/drawing/2014/main" id="{E1914118-8B5D-48FD-9EE7-7509DFFE052D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14138" y="1607452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">
            <a:extLst>
              <a:ext uri="{FF2B5EF4-FFF2-40B4-BE49-F238E27FC236}">
                <a16:creationId xmlns:a16="http://schemas.microsoft.com/office/drawing/2014/main" id="{8ADDBE52-5DDD-41E2-9715-93AD5BB2D59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89233" y="1607452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F6853A6A-C6B6-4480-BE2A-62621B689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PARADEROS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posición de imagen 2">
            <a:extLst>
              <a:ext uri="{FF2B5EF4-FFF2-40B4-BE49-F238E27FC236}">
                <a16:creationId xmlns:a16="http://schemas.microsoft.com/office/drawing/2014/main" id="{0D7C0510-21DF-4B89-B260-ECCE508D3C0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839045" y="1607452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2">
            <a:extLst>
              <a:ext uri="{FF2B5EF4-FFF2-40B4-BE49-F238E27FC236}">
                <a16:creationId xmlns:a16="http://schemas.microsoft.com/office/drawing/2014/main" id="{1B87C919-3E01-43E0-8800-2BC9118549EE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414138" y="3860554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2">
            <a:extLst>
              <a:ext uri="{FF2B5EF4-FFF2-40B4-BE49-F238E27FC236}">
                <a16:creationId xmlns:a16="http://schemas.microsoft.com/office/drawing/2014/main" id="{70A45E49-D28A-4784-AFC4-DFF8D6E6B1D8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989233" y="3860554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2">
            <a:extLst>
              <a:ext uri="{FF2B5EF4-FFF2-40B4-BE49-F238E27FC236}">
                <a16:creationId xmlns:a16="http://schemas.microsoft.com/office/drawing/2014/main" id="{26DBE795-3B3A-437E-BE90-ACC8A92407AD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839045" y="3860554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9FF2CFEE-74EC-423E-830D-6D6847DDE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6F283C96-E69F-43CE-877C-3A34FBD645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D61D2AB0-D991-489C-AC7B-5F5EC4F2A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3416862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7. 8 Objetos (Vallas Móv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A8C076B-86B2-451D-A9D7-C30D9789B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958" y="-735"/>
            <a:ext cx="4638675" cy="1724025"/>
          </a:xfrm>
          <a:prstGeom prst="rect">
            <a:avLst/>
          </a:prstGeom>
        </p:spPr>
      </p:pic>
      <p:sp>
        <p:nvSpPr>
          <p:cNvPr id="24" name="Marcador de posición de imagen 2">
            <a:extLst>
              <a:ext uri="{FF2B5EF4-FFF2-40B4-BE49-F238E27FC236}">
                <a16:creationId xmlns:a16="http://schemas.microsoft.com/office/drawing/2014/main" id="{39458DFF-AD41-4DDE-8901-5141F57A2760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539505" y="1883282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">
            <a:extLst>
              <a:ext uri="{FF2B5EF4-FFF2-40B4-BE49-F238E27FC236}">
                <a16:creationId xmlns:a16="http://schemas.microsoft.com/office/drawing/2014/main" id="{B6115D14-6215-4804-85E0-AB21EC77F04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75784" y="1883282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6" name="Marcador de posición de imagen 2">
            <a:extLst>
              <a:ext uri="{FF2B5EF4-FFF2-40B4-BE49-F238E27FC236}">
                <a16:creationId xmlns:a16="http://schemas.microsoft.com/office/drawing/2014/main" id="{5171D975-118D-4C96-9C33-29AF47284EFA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401301" y="1883282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PARADEROS O VALLAS MÓVILES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posición de imagen 2">
            <a:extLst>
              <a:ext uri="{FF2B5EF4-FFF2-40B4-BE49-F238E27FC236}">
                <a16:creationId xmlns:a16="http://schemas.microsoft.com/office/drawing/2014/main" id="{9B71850E-61AA-44CE-B95A-B362ECCC2968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3539505" y="391050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2">
            <a:extLst>
              <a:ext uri="{FF2B5EF4-FFF2-40B4-BE49-F238E27FC236}">
                <a16:creationId xmlns:a16="http://schemas.microsoft.com/office/drawing/2014/main" id="{AF33E31F-BF8B-4F25-A019-0123DFB40AD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75784" y="391050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2">
            <a:extLst>
              <a:ext uri="{FF2B5EF4-FFF2-40B4-BE49-F238E27FC236}">
                <a16:creationId xmlns:a16="http://schemas.microsoft.com/office/drawing/2014/main" id="{435D97BB-511F-4201-A370-7B52ACBCBE8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401301" y="391050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2">
            <a:extLst>
              <a:ext uri="{FF2B5EF4-FFF2-40B4-BE49-F238E27FC236}">
                <a16:creationId xmlns:a16="http://schemas.microsoft.com/office/drawing/2014/main" id="{7C8000AA-D420-4E60-8F0A-15867B68EDE1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9263097" y="3908550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imagen 2">
            <a:extLst>
              <a:ext uri="{FF2B5EF4-FFF2-40B4-BE49-F238E27FC236}">
                <a16:creationId xmlns:a16="http://schemas.microsoft.com/office/drawing/2014/main" id="{84AF1DBC-EAD0-4A37-97E0-F8D7DD37F16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9263097" y="188132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E7ED76E-1252-42B7-9C8F-220856328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0A4D6AE-670D-40F4-9354-6685F9D74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72F8DDB-7B20-43EA-954D-01572FD1C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2607016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68F60-CB17-4101-BCAA-641CB100D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2162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2BDE90-CAB4-4246-9108-D49318517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3432"/>
            <a:ext cx="3932237" cy="35555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4F6B50A-3B3F-4A92-8CE9-2568765A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0FA8D994-4AC7-4EF8-8F66-130F7FEE374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183189" y="987425"/>
            <a:ext cx="6169024" cy="4881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80734553-8971-41F2-83F7-11C3D6A29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C8DE988-DB79-4269-B309-0294E8684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41182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NIBILID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3C5E044-0EA1-44AF-81A3-5113EF4E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74884" cy="6848372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B19E94F-20F5-4E7A-A481-F7CBB841E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97576" y="1565273"/>
            <a:ext cx="6747871" cy="453231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FE1A4C-FEC7-446D-BED0-58E790F9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7" y="760849"/>
            <a:ext cx="10361023" cy="5698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CFF9D-69DB-417F-A0B6-9BFBCDC21051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C555EE-F833-40E6-83BC-E0BCD1FFCB55}"/>
              </a:ext>
            </a:extLst>
          </p:cNvPr>
          <p:cNvSpPr txBox="1"/>
          <p:nvPr/>
        </p:nvSpPr>
        <p:spPr>
          <a:xfrm>
            <a:off x="9052560" y="2111270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7605CD-0E60-4217-835A-E53BA2001117}"/>
              </a:ext>
            </a:extLst>
          </p:cNvPr>
          <p:cNvSpPr txBox="1"/>
          <p:nvPr/>
        </p:nvSpPr>
        <p:spPr>
          <a:xfrm>
            <a:off x="9071065" y="5244662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9CDD24-30A0-445F-9475-F30E5D0298D0}"/>
              </a:ext>
            </a:extLst>
          </p:cNvPr>
          <p:cNvSpPr txBox="1"/>
          <p:nvPr/>
        </p:nvSpPr>
        <p:spPr>
          <a:xfrm>
            <a:off x="9071065" y="6097151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8F20932-A087-4D09-BEB4-1C15CA4A8F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6580" y="1997577"/>
            <a:ext cx="3172579" cy="1715121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3" name="Marcador de texto 6">
            <a:extLst>
              <a:ext uri="{FF2B5EF4-FFF2-40B4-BE49-F238E27FC236}">
                <a16:creationId xmlns:a16="http://schemas.microsoft.com/office/drawing/2014/main" id="{DA9889D4-83FE-45C4-8CBB-AE9CE6A88A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06578" y="417573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$XX.XXX.XXX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E405C751-EC42-4E25-AF9A-27C86E22A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578" y="495050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1DBB1EE9-4DAC-4794-91ED-CC60A5E75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97434" y="6577865"/>
            <a:ext cx="3172579" cy="270507"/>
          </a:xfrm>
        </p:spPr>
        <p:txBody>
          <a:bodyPr>
            <a:noAutofit/>
          </a:bodyPr>
          <a:lstStyle>
            <a:lvl1pPr marL="0" indent="0" algn="r">
              <a:lnSpc>
                <a:spcPts val="1500"/>
              </a:lnSpc>
              <a:buNone/>
              <a:defRPr sz="1400">
                <a:solidFill>
                  <a:srgbClr val="BA9765"/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REF: XXXXX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CC3B87A8-3712-4010-B895-4B2040186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06578" y="6170245"/>
            <a:ext cx="3172579" cy="270507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214A5477-F7A6-4624-A356-D82435AFB9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06578" y="5724852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</p:spTree>
    <p:extLst>
      <p:ext uri="{BB962C8B-B14F-4D97-AF65-F5344CB8AC3E}">
        <p14:creationId xmlns:p14="http://schemas.microsoft.com/office/powerpoint/2010/main" val="917247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ción 2 (Tabl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3D9BB98-B4B5-4794-BDEB-81DFCB0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2640" y="0"/>
            <a:ext cx="2609360" cy="147881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8D7BBD7-F4C0-46D5-8C7E-60F6AB990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TÍTULO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206BFF-83DF-4EF3-89EB-0F92F4E568AC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B4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E1A5D27-1C29-46B5-93E9-AB6A128D7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1A0686F3-C346-4BCE-ACB3-47DCA1831C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5A8D28E-6FCB-4BBB-8C6F-DE6054422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1936897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1 F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3D9BB98-B4B5-4794-BDEB-81DFCB0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8D7BBD7-F4C0-46D5-8C7E-60F6AB990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TÍTULO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206BFF-83DF-4EF3-89EB-0F92F4E568AC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B4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E1A5D27-1C29-46B5-93E9-AB6A128D7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1A0686F3-C346-4BCE-ACB3-47DCA1831C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5A8D28E-6FCB-4BBB-8C6F-DE6054422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BF50584-0B84-4E46-9C78-C014C745A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2240" y="1663467"/>
            <a:ext cx="6827520" cy="4340225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718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RANQU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ay preocupación en Barranquilla por baja disponibilidad de camas UCI">
            <a:extLst>
              <a:ext uri="{FF2B5EF4-FFF2-40B4-BE49-F238E27FC236}">
                <a16:creationId xmlns:a16="http://schemas.microsoft.com/office/drawing/2014/main" id="{BCCC7246-C4CA-4F2F-9D70-DD73CA92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750114D1-409A-4A46-A621-9AAE48CDE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0" y="2833687"/>
            <a:ext cx="9906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7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RRANQU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zamiento de la Feria de Manizales y alumbrado navideño este 30 de  noviembre – Caldas | CiudadRegion Noticias">
            <a:extLst>
              <a:ext uri="{FF2B5EF4-FFF2-40B4-BE49-F238E27FC236}">
                <a16:creationId xmlns:a16="http://schemas.microsoft.com/office/drawing/2014/main" id="{0352C87D-3C27-42D8-B31C-E3F77C277C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E9D1EBD-EC79-4A91-B47B-D4098F35A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5A3832-DFA9-4EF5-9A94-6CC643353743}"/>
              </a:ext>
            </a:extLst>
          </p:cNvPr>
          <p:cNvSpPr txBox="1"/>
          <p:nvPr userDrawn="1"/>
        </p:nvSpPr>
        <p:spPr>
          <a:xfrm>
            <a:off x="2305665" y="2459504"/>
            <a:ext cx="758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b="1">
                <a:solidFill>
                  <a:schemeClr val="bg1"/>
                </a:solidFill>
                <a:latin typeface="+mj-lt"/>
                <a:cs typeface="Aldhabi" panose="020B0604020202020204" pitchFamily="2" charset="-78"/>
              </a:rPr>
              <a:t>MANIZALES</a:t>
            </a:r>
          </a:p>
        </p:txBody>
      </p:sp>
    </p:spTree>
    <p:extLst>
      <p:ext uri="{BB962C8B-B14F-4D97-AF65-F5344CB8AC3E}">
        <p14:creationId xmlns:p14="http://schemas.microsoft.com/office/powerpoint/2010/main" val="472347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GOT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ué ver en Bogotá [2020]? ¡15 Lugares Imprescindibles que visitar!">
            <a:extLst>
              <a:ext uri="{FF2B5EF4-FFF2-40B4-BE49-F238E27FC236}">
                <a16:creationId xmlns:a16="http://schemas.microsoft.com/office/drawing/2014/main" id="{00091932-2858-49AF-9475-32B9A6B9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0A41ECC-7B6F-4F1F-A0D6-70E82F61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725" y="2781300"/>
            <a:ext cx="51625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5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CARAM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edidas por coronavirus en Bucaramanga: estas son las restricciones que  regirán hasta el 22 de enero">
            <a:extLst>
              <a:ext uri="{FF2B5EF4-FFF2-40B4-BE49-F238E27FC236}">
                <a16:creationId xmlns:a16="http://schemas.microsoft.com/office/drawing/2014/main" id="{6A2656C0-CB9F-4EB6-8789-4F8EC08BE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BUCARAMANGA</a:t>
            </a:r>
          </a:p>
        </p:txBody>
      </p:sp>
    </p:spTree>
    <p:extLst>
      <p:ext uri="{BB962C8B-B14F-4D97-AF65-F5344CB8AC3E}">
        <p14:creationId xmlns:p14="http://schemas.microsoft.com/office/powerpoint/2010/main" val="2280281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nco ventajas de vivir en Ibagué, ¿cuál es su favorita? | El Nuevo Día">
            <a:extLst>
              <a:ext uri="{FF2B5EF4-FFF2-40B4-BE49-F238E27FC236}">
                <a16:creationId xmlns:a16="http://schemas.microsoft.com/office/drawing/2014/main" id="{A37ABD95-7D9F-4532-9472-5BB0C28F96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06DF25F-861B-49FF-9BA5-A9D349970A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7A1688-66E1-41F6-9868-3373DE24D168}"/>
              </a:ext>
            </a:extLst>
          </p:cNvPr>
          <p:cNvSpPr txBox="1"/>
          <p:nvPr userDrawn="1"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IBAGUE</a:t>
            </a:r>
          </a:p>
        </p:txBody>
      </p:sp>
    </p:spTree>
    <p:extLst>
      <p:ext uri="{BB962C8B-B14F-4D97-AF65-F5344CB8AC3E}">
        <p14:creationId xmlns:p14="http://schemas.microsoft.com/office/powerpoint/2010/main" val="2248338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eira de las 5 ciudades con mejor índice de progreso o desarrollo social">
            <a:extLst>
              <a:ext uri="{FF2B5EF4-FFF2-40B4-BE49-F238E27FC236}">
                <a16:creationId xmlns:a16="http://schemas.microsoft.com/office/drawing/2014/main" id="{BC2D07DB-5C8E-4975-80D6-E20EF43B7F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7C9CCF-F77A-456E-B4F9-CE588F7E1E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490A13-B70A-403E-8B4A-359879A77B82}"/>
              </a:ext>
            </a:extLst>
          </p:cNvPr>
          <p:cNvSpPr txBox="1"/>
          <p:nvPr userDrawn="1"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645035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4 razones por las que Cali ahora tiene un Gerente de la Noche">
            <a:extLst>
              <a:ext uri="{FF2B5EF4-FFF2-40B4-BE49-F238E27FC236}">
                <a16:creationId xmlns:a16="http://schemas.microsoft.com/office/drawing/2014/main" id="{710D7069-3B51-4BD0-B11B-992980910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56AF87-72F5-4BC3-BB30-EE3C3CE848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7737" y="2928937"/>
            <a:ext cx="26765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NIBILIDAD 2 $ PROD 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6998EFE-EB71-4FBA-AD4F-E78D47D0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B19E94F-20F5-4E7A-A481-F7CBB841E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97576" y="1565273"/>
            <a:ext cx="6747871" cy="453231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FE1A4C-FEC7-446D-BED0-58E790F9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7" y="760849"/>
            <a:ext cx="10361023" cy="5698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CFF9D-69DB-417F-A0B6-9BFBCDC21051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C555EE-F833-40E6-83BC-E0BCD1FFCB55}"/>
              </a:ext>
            </a:extLst>
          </p:cNvPr>
          <p:cNvSpPr txBox="1"/>
          <p:nvPr/>
        </p:nvSpPr>
        <p:spPr>
          <a:xfrm>
            <a:off x="9052560" y="2111270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7605CD-0E60-4217-835A-E53BA2001117}"/>
              </a:ext>
            </a:extLst>
          </p:cNvPr>
          <p:cNvSpPr txBox="1"/>
          <p:nvPr/>
        </p:nvSpPr>
        <p:spPr>
          <a:xfrm>
            <a:off x="9071065" y="5244662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9CDD24-30A0-445F-9475-F30E5D0298D0}"/>
              </a:ext>
            </a:extLst>
          </p:cNvPr>
          <p:cNvSpPr txBox="1"/>
          <p:nvPr/>
        </p:nvSpPr>
        <p:spPr>
          <a:xfrm>
            <a:off x="9071065" y="6097151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8F20932-A087-4D09-BEB4-1C15CA4A8F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6580" y="1997577"/>
            <a:ext cx="3172579" cy="1715121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3" name="Marcador de texto 6">
            <a:extLst>
              <a:ext uri="{FF2B5EF4-FFF2-40B4-BE49-F238E27FC236}">
                <a16:creationId xmlns:a16="http://schemas.microsoft.com/office/drawing/2014/main" id="{DA9889D4-83FE-45C4-8CBB-AE9CE6A88A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06578" y="417573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$XX.XXX.XXX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E405C751-EC42-4E25-AF9A-27C86E22A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578" y="495050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1DBB1EE9-4DAC-4794-91ED-CC60A5E75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97434" y="6577865"/>
            <a:ext cx="3172579" cy="270507"/>
          </a:xfrm>
        </p:spPr>
        <p:txBody>
          <a:bodyPr>
            <a:noAutofit/>
          </a:bodyPr>
          <a:lstStyle>
            <a:lvl1pPr marL="0" indent="0" algn="r">
              <a:lnSpc>
                <a:spcPts val="1500"/>
              </a:lnSpc>
              <a:buNone/>
              <a:defRPr sz="1400">
                <a:solidFill>
                  <a:srgbClr val="BA9765"/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REF: XXXXX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CC3B87A8-3712-4010-B895-4B2040186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06578" y="6170245"/>
            <a:ext cx="3172579" cy="270507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214A5477-F7A6-4624-A356-D82435AFB9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06578" y="5724852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</p:spTree>
    <p:extLst>
      <p:ext uri="{BB962C8B-B14F-4D97-AF65-F5344CB8AC3E}">
        <p14:creationId xmlns:p14="http://schemas.microsoft.com/office/powerpoint/2010/main" val="40443136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unja prepara la celebración de sus 481 años de fundación hispánica –  Boyacá 7 Días">
            <a:extLst>
              <a:ext uri="{FF2B5EF4-FFF2-40B4-BE49-F238E27FC236}">
                <a16:creationId xmlns:a16="http://schemas.microsoft.com/office/drawing/2014/main" id="{A152766C-A7CB-4A35-B0EE-96A5063DE8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24F5998-DFEE-4E30-841E-4762A037A1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C231D1-0578-4036-AC35-F80E2090E750}"/>
              </a:ext>
            </a:extLst>
          </p:cNvPr>
          <p:cNvSpPr txBox="1"/>
          <p:nvPr userDrawn="1"/>
        </p:nvSpPr>
        <p:spPr>
          <a:xfrm>
            <a:off x="3835400" y="2459504"/>
            <a:ext cx="542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b="1">
                <a:solidFill>
                  <a:schemeClr val="bg1"/>
                </a:solidFill>
                <a:latin typeface="Bahnschrift SemiBold" panose="020B0502040204020203" pitchFamily="34" charset="0"/>
              </a:rPr>
              <a:t>TUNJA</a:t>
            </a:r>
          </a:p>
        </p:txBody>
      </p:sp>
    </p:spTree>
    <p:extLst>
      <p:ext uri="{BB962C8B-B14F-4D97-AF65-F5344CB8AC3E}">
        <p14:creationId xmlns:p14="http://schemas.microsoft.com/office/powerpoint/2010/main" val="1875575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B0B596-E862-46DD-8BE7-68CF3A14D0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24F5998-DFEE-4E30-841E-4762A037A1AE}"/>
              </a:ext>
            </a:extLst>
          </p:cNvPr>
          <p:cNvSpPr/>
          <p:nvPr userDrawn="1"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C231D1-0578-4036-AC35-F80E2090E750}"/>
              </a:ext>
            </a:extLst>
          </p:cNvPr>
          <p:cNvSpPr txBox="1"/>
          <p:nvPr userDrawn="1"/>
        </p:nvSpPr>
        <p:spPr>
          <a:xfrm>
            <a:off x="2246811" y="2459504"/>
            <a:ext cx="7011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b="1">
                <a:solidFill>
                  <a:schemeClr val="bg1"/>
                </a:solidFill>
                <a:latin typeface="Bahnschrift SemiBold" panose="020B0502040204020203" pitchFamily="34" charset="0"/>
              </a:rPr>
              <a:t>DUITAMA</a:t>
            </a:r>
          </a:p>
        </p:txBody>
      </p:sp>
    </p:spTree>
    <p:extLst>
      <p:ext uri="{BB962C8B-B14F-4D97-AF65-F5344CB8AC3E}">
        <p14:creationId xmlns:p14="http://schemas.microsoft.com/office/powerpoint/2010/main" val="1267998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AGE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rtagena de Indias: Un destino para gozar - San Diego Union-Tribune en  Español">
            <a:extLst>
              <a:ext uri="{FF2B5EF4-FFF2-40B4-BE49-F238E27FC236}">
                <a16:creationId xmlns:a16="http://schemas.microsoft.com/office/drawing/2014/main" id="{88E39EE9-53AD-4F5F-B3FA-109EA63FD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45E2ECE-69A9-4A71-AD42-89A654843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1237" y="2928937"/>
            <a:ext cx="76295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96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ÚC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úcuta tiene a su Cristo Rey | Frontera">
            <a:extLst>
              <a:ext uri="{FF2B5EF4-FFF2-40B4-BE49-F238E27FC236}">
                <a16:creationId xmlns:a16="http://schemas.microsoft.com/office/drawing/2014/main" id="{A82DD1E6-C728-4CEF-AEBC-29D951D23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CÚCUTA</a:t>
            </a:r>
          </a:p>
        </p:txBody>
      </p:sp>
    </p:spTree>
    <p:extLst>
      <p:ext uri="{BB962C8B-B14F-4D97-AF65-F5344CB8AC3E}">
        <p14:creationId xmlns:p14="http://schemas.microsoft.com/office/powerpoint/2010/main" val="20633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2F2702-F02E-40B5-B661-88B0F4F00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D16C1A3-7D81-485D-9A7F-B064B36A66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A4AABD-29C6-4376-AA12-E46B5B039DF2}"/>
              </a:ext>
            </a:extLst>
          </p:cNvPr>
          <p:cNvSpPr txBox="1"/>
          <p:nvPr userDrawn="1"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FUSAGASUGA</a:t>
            </a:r>
          </a:p>
        </p:txBody>
      </p:sp>
    </p:spTree>
    <p:extLst>
      <p:ext uri="{BB962C8B-B14F-4D97-AF65-F5344CB8AC3E}">
        <p14:creationId xmlns:p14="http://schemas.microsoft.com/office/powerpoint/2010/main" val="2817918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stas son las 10 zonas más peligrosas para los peatones en Medellín">
            <a:extLst>
              <a:ext uri="{FF2B5EF4-FFF2-40B4-BE49-F238E27FC236}">
                <a16:creationId xmlns:a16="http://schemas.microsoft.com/office/drawing/2014/main" id="{596B52DE-2B0C-4F68-8D23-370771EA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ACA613C-4008-455D-8C92-3C8CA4F9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7512" y="2786062"/>
            <a:ext cx="62769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2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T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r qué Montería es la Sorpresa Caribe y no Valledupar? - El Pilón |  Noticias de Valledupar, El Vallenato y el Caribe Colombiano">
            <a:extLst>
              <a:ext uri="{FF2B5EF4-FFF2-40B4-BE49-F238E27FC236}">
                <a16:creationId xmlns:a16="http://schemas.microsoft.com/office/drawing/2014/main" id="{574489BF-3B5D-4845-BB10-8CC92B119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MONTERÍA</a:t>
            </a:r>
          </a:p>
        </p:txBody>
      </p:sp>
    </p:spTree>
    <p:extLst>
      <p:ext uri="{BB962C8B-B14F-4D97-AF65-F5344CB8AC3E}">
        <p14:creationId xmlns:p14="http://schemas.microsoft.com/office/powerpoint/2010/main" val="12262636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anta Marta es la 2da mejor opción en el mundo para inversión en la playa |  Alcaldía Distrital de Santa Marta">
            <a:extLst>
              <a:ext uri="{FF2B5EF4-FFF2-40B4-BE49-F238E27FC236}">
                <a16:creationId xmlns:a16="http://schemas.microsoft.com/office/drawing/2014/main" id="{0E46E4A8-6562-43AC-AC4F-518BD396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164407E-81ED-41B2-9244-CBBD571F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268" y="2928937"/>
            <a:ext cx="8905461" cy="9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8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386FCEE-033E-4BD5-B3FA-4D78D6185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457" r="1614"/>
          <a:stretch/>
        </p:blipFill>
        <p:spPr>
          <a:xfrm>
            <a:off x="1" y="-2"/>
            <a:ext cx="12192000" cy="685800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935C0FB-274E-488B-96D7-68FCB8A40CDD}"/>
              </a:ext>
            </a:extLst>
          </p:cNvPr>
          <p:cNvSpPr/>
          <p:nvPr userDrawn="1"/>
        </p:nvSpPr>
        <p:spPr>
          <a:xfrm>
            <a:off x="-1" y="-2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9EE118-0D00-4AA7-8BE9-6C390B678E7B}"/>
              </a:ext>
            </a:extLst>
          </p:cNvPr>
          <p:cNvSpPr txBox="1"/>
          <p:nvPr userDrawn="1"/>
        </p:nvSpPr>
        <p:spPr>
          <a:xfrm>
            <a:off x="1972583" y="2644170"/>
            <a:ext cx="8246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NEIVA</a:t>
            </a:r>
          </a:p>
        </p:txBody>
      </p:sp>
    </p:spTree>
    <p:extLst>
      <p:ext uri="{BB962C8B-B14F-4D97-AF65-F5344CB8AC3E}">
        <p14:creationId xmlns:p14="http://schemas.microsoft.com/office/powerpoint/2010/main" val="869921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edificio, camino, reloj&#10;&#10;Descripción generada automáticamente">
            <a:extLst>
              <a:ext uri="{FF2B5EF4-FFF2-40B4-BE49-F238E27FC236}">
                <a16:creationId xmlns:a16="http://schemas.microsoft.com/office/drawing/2014/main" id="{D361E3BA-4474-4636-8402-2352AD28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935C0FB-274E-488B-96D7-68FCB8A40C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9EE118-0D00-4AA7-8BE9-6C390B678E7B}"/>
              </a:ext>
            </a:extLst>
          </p:cNvPr>
          <p:cNvSpPr txBox="1"/>
          <p:nvPr userDrawn="1"/>
        </p:nvSpPr>
        <p:spPr>
          <a:xfrm>
            <a:off x="1332503" y="2613392"/>
            <a:ext cx="8895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BACILIO </a:t>
            </a:r>
          </a:p>
        </p:txBody>
      </p:sp>
    </p:spTree>
    <p:extLst>
      <p:ext uri="{BB962C8B-B14F-4D97-AF65-F5344CB8AC3E}">
        <p14:creationId xmlns:p14="http://schemas.microsoft.com/office/powerpoint/2010/main" val="353027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NIBILIDAD 3 $ P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82A0D8D-7544-4FE4-B343-B1845241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B19E94F-20F5-4E7A-A481-F7CBB841E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97576" y="1565273"/>
            <a:ext cx="6747871" cy="453231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FE1A4C-FEC7-446D-BED0-58E790F9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7" y="760849"/>
            <a:ext cx="10361023" cy="5698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CFF9D-69DB-417F-A0B6-9BFBCDC21051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C555EE-F833-40E6-83BC-E0BCD1FFCB55}"/>
              </a:ext>
            </a:extLst>
          </p:cNvPr>
          <p:cNvSpPr txBox="1"/>
          <p:nvPr/>
        </p:nvSpPr>
        <p:spPr>
          <a:xfrm>
            <a:off x="9052560" y="2111270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7605CD-0E60-4217-835A-E53BA2001117}"/>
              </a:ext>
            </a:extLst>
          </p:cNvPr>
          <p:cNvSpPr txBox="1"/>
          <p:nvPr/>
        </p:nvSpPr>
        <p:spPr>
          <a:xfrm>
            <a:off x="9071065" y="5244662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9CDD24-30A0-445F-9475-F30E5D0298D0}"/>
              </a:ext>
            </a:extLst>
          </p:cNvPr>
          <p:cNvSpPr txBox="1"/>
          <p:nvPr/>
        </p:nvSpPr>
        <p:spPr>
          <a:xfrm>
            <a:off x="9071065" y="6097151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8F20932-A087-4D09-BEB4-1C15CA4A8F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6580" y="1997577"/>
            <a:ext cx="3172579" cy="1715121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3" name="Marcador de texto 6">
            <a:extLst>
              <a:ext uri="{FF2B5EF4-FFF2-40B4-BE49-F238E27FC236}">
                <a16:creationId xmlns:a16="http://schemas.microsoft.com/office/drawing/2014/main" id="{DA9889D4-83FE-45C4-8CBB-AE9CE6A88A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06578" y="417573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$XX.XXX.XXX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E405C751-EC42-4E25-AF9A-27C86E22A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578" y="495050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1DBB1EE9-4DAC-4794-91ED-CC60A5E75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97434" y="6577865"/>
            <a:ext cx="3172579" cy="270507"/>
          </a:xfrm>
        </p:spPr>
        <p:txBody>
          <a:bodyPr>
            <a:noAutofit/>
          </a:bodyPr>
          <a:lstStyle>
            <a:lvl1pPr marL="0" indent="0" algn="r">
              <a:lnSpc>
                <a:spcPts val="1500"/>
              </a:lnSpc>
              <a:buNone/>
              <a:defRPr sz="1400">
                <a:solidFill>
                  <a:srgbClr val="BA9765"/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REF: XXXXX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CC3B87A8-3712-4010-B895-4B2040186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06578" y="6170245"/>
            <a:ext cx="3172579" cy="270507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</p:spTree>
    <p:extLst>
      <p:ext uri="{BB962C8B-B14F-4D97-AF65-F5344CB8AC3E}">
        <p14:creationId xmlns:p14="http://schemas.microsoft.com/office/powerpoint/2010/main" val="31377276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odo lo que necesitas saber sobre Ibagué – Info Pa'lante">
            <a:extLst>
              <a:ext uri="{FF2B5EF4-FFF2-40B4-BE49-F238E27FC236}">
                <a16:creationId xmlns:a16="http://schemas.microsoft.com/office/drawing/2014/main" id="{9F44D939-FE8C-4A1E-9710-BC4AB13ACBB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E07AFD-08B7-4DC1-88D8-AD3398C5BFD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64DFE2-0A1F-4D18-84F5-B011C5EF4B01}"/>
              </a:ext>
            </a:extLst>
          </p:cNvPr>
          <p:cNvSpPr txBox="1"/>
          <p:nvPr userDrawn="1"/>
        </p:nvSpPr>
        <p:spPr>
          <a:xfrm>
            <a:off x="1972583" y="2644170"/>
            <a:ext cx="8246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IBAGUÉ</a:t>
            </a:r>
          </a:p>
        </p:txBody>
      </p:sp>
    </p:spTree>
    <p:extLst>
      <p:ext uri="{BB962C8B-B14F-4D97-AF65-F5344CB8AC3E}">
        <p14:creationId xmlns:p14="http://schemas.microsoft.com/office/powerpoint/2010/main" val="593774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payán - Wikipedia, la enciclopedia libre">
            <a:extLst>
              <a:ext uri="{FF2B5EF4-FFF2-40B4-BE49-F238E27FC236}">
                <a16:creationId xmlns:a16="http://schemas.microsoft.com/office/drawing/2014/main" id="{2DBC7265-61D5-0A93-8E52-F4EDB4E201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6"/>
          <a:stretch/>
        </p:blipFill>
        <p:spPr bwMode="auto">
          <a:xfrm>
            <a:off x="0" y="1"/>
            <a:ext cx="12192000" cy="68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E07AFD-08B7-4DC1-88D8-AD3398C5BFD1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64DFE2-0A1F-4D18-84F5-B011C5EF4B01}"/>
              </a:ext>
            </a:extLst>
          </p:cNvPr>
          <p:cNvSpPr txBox="1"/>
          <p:nvPr userDrawn="1"/>
        </p:nvSpPr>
        <p:spPr>
          <a:xfrm>
            <a:off x="1972583" y="2644170"/>
            <a:ext cx="8246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POPAYAN</a:t>
            </a:r>
          </a:p>
        </p:txBody>
      </p:sp>
    </p:spTree>
    <p:extLst>
      <p:ext uri="{BB962C8B-B14F-4D97-AF65-F5344CB8AC3E}">
        <p14:creationId xmlns:p14="http://schemas.microsoft.com/office/powerpoint/2010/main" val="4203173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031587-E1F9-4651-8931-7E9DB40FC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395"/>
          <a:stretch/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9DA737A-2289-430F-909B-ACE6243663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841125-AB01-408D-9167-5EEE226CD70D}"/>
              </a:ext>
            </a:extLst>
          </p:cNvPr>
          <p:cNvSpPr txBox="1"/>
          <p:nvPr userDrawn="1"/>
        </p:nvSpPr>
        <p:spPr>
          <a:xfrm>
            <a:off x="986291" y="2613392"/>
            <a:ext cx="102194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VILLAVICENCIO</a:t>
            </a:r>
          </a:p>
        </p:txBody>
      </p:sp>
    </p:spTree>
    <p:extLst>
      <p:ext uri="{BB962C8B-B14F-4D97-AF65-F5344CB8AC3E}">
        <p14:creationId xmlns:p14="http://schemas.microsoft.com/office/powerpoint/2010/main" val="22326209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CELE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ncelejo entre las 3 mejores ciudades para invertir | Corporación  Latinoamericana Sur">
            <a:extLst>
              <a:ext uri="{FF2B5EF4-FFF2-40B4-BE49-F238E27FC236}">
                <a16:creationId xmlns:a16="http://schemas.microsoft.com/office/drawing/2014/main" id="{340D21CC-EC51-4E29-B2A5-29B377F8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SINCELEJO</a:t>
            </a:r>
          </a:p>
        </p:txBody>
      </p:sp>
    </p:spTree>
    <p:extLst>
      <p:ext uri="{BB962C8B-B14F-4D97-AF65-F5344CB8AC3E}">
        <p14:creationId xmlns:p14="http://schemas.microsoft.com/office/powerpoint/2010/main" val="24344258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ostulan en la Unesco a Valledupar como ciudad creativa">
            <a:extLst>
              <a:ext uri="{FF2B5EF4-FFF2-40B4-BE49-F238E27FC236}">
                <a16:creationId xmlns:a16="http://schemas.microsoft.com/office/drawing/2014/main" id="{CC4C263C-40DD-4D82-A914-AD10C2D4D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" y="0"/>
            <a:ext cx="121948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BB62F45-8277-448D-B322-3CF550411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581" y="2928937"/>
            <a:ext cx="8246834" cy="9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82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53F760-88E6-4F84-83D8-D78A17C3D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4762"/>
            <a:ext cx="12201525" cy="68633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-7613" y="-1149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2F23E9-227C-409D-8D0E-5970382C0398}"/>
              </a:ext>
            </a:extLst>
          </p:cNvPr>
          <p:cNvSpPr txBox="1"/>
          <p:nvPr userDrawn="1"/>
        </p:nvSpPr>
        <p:spPr>
          <a:xfrm>
            <a:off x="1972583" y="2644170"/>
            <a:ext cx="8246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CALERA</a:t>
            </a:r>
          </a:p>
        </p:txBody>
      </p:sp>
    </p:spTree>
    <p:extLst>
      <p:ext uri="{BB962C8B-B14F-4D97-AF65-F5344CB8AC3E}">
        <p14:creationId xmlns:p14="http://schemas.microsoft.com/office/powerpoint/2010/main" val="38662299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53F760-88E6-4F84-83D8-D78A17C3D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4762"/>
            <a:ext cx="12201525" cy="68633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-19051" y="-40978"/>
            <a:ext cx="12201525" cy="690909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2F23E9-227C-409D-8D0E-5970382C0398}"/>
              </a:ext>
            </a:extLst>
          </p:cNvPr>
          <p:cNvSpPr txBox="1"/>
          <p:nvPr userDrawn="1"/>
        </p:nvSpPr>
        <p:spPr>
          <a:xfrm>
            <a:off x="1972583" y="2644170"/>
            <a:ext cx="8246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0" b="1">
                <a:solidFill>
                  <a:schemeClr val="bg1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ENVIGADO</a:t>
            </a:r>
          </a:p>
        </p:txBody>
      </p:sp>
    </p:spTree>
    <p:extLst>
      <p:ext uri="{BB962C8B-B14F-4D97-AF65-F5344CB8AC3E}">
        <p14:creationId xmlns:p14="http://schemas.microsoft.com/office/powerpoint/2010/main" val="304213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1148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U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4 ideas de Cerveceria | cerveceria, cerveza, aguila">
            <a:extLst>
              <a:ext uri="{FF2B5EF4-FFF2-40B4-BE49-F238E27FC236}">
                <a16:creationId xmlns:a16="http://schemas.microsoft.com/office/drawing/2014/main" id="{E16638D8-6F25-46D0-8CC7-DDF77FC86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Logo Cerveza Aguila 2019, HD Png Download - kindpng">
            <a:extLst>
              <a:ext uri="{FF2B5EF4-FFF2-40B4-BE49-F238E27FC236}">
                <a16:creationId xmlns:a16="http://schemas.microsoft.com/office/drawing/2014/main" id="{5C14A4C1-247C-4F85-BA93-89827EEC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3" y="4116540"/>
            <a:ext cx="3763657" cy="217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5E972D8-05AE-4EF7-87C0-6DBFBDC4E6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8784474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erveza artesanal en lata: la nueva apuesta de BBC Cervecería – Latin Pyme">
            <a:extLst>
              <a:ext uri="{FF2B5EF4-FFF2-40B4-BE49-F238E27FC236}">
                <a16:creationId xmlns:a16="http://schemas.microsoft.com/office/drawing/2014/main" id="{A6FE8662-72C5-4EED-BAD2-1EC1396A7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4" descr="BODEGA BBC - Parque Arboleda">
            <a:extLst>
              <a:ext uri="{FF2B5EF4-FFF2-40B4-BE49-F238E27FC236}">
                <a16:creationId xmlns:a16="http://schemas.microsoft.com/office/drawing/2014/main" id="{0E918110-FD65-494E-9C4E-493801A2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1" y="4872262"/>
            <a:ext cx="5596643" cy="133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A271F5CC-028E-442F-9F49-18BA30E157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9443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onoce los resultados de Bavaria en el año 2018 | Bavaria">
            <a:extLst>
              <a:ext uri="{FF2B5EF4-FFF2-40B4-BE49-F238E27FC236}">
                <a16:creationId xmlns:a16="http://schemas.microsoft.com/office/drawing/2014/main" id="{90FC9805-727D-4753-BBC4-D81B8C651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7001E98-9DCD-4B08-A130-EBF05B46C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ítulo 1">
            <a:extLst>
              <a:ext uri="{FF2B5EF4-FFF2-40B4-BE49-F238E27FC236}">
                <a16:creationId xmlns:a16="http://schemas.microsoft.com/office/drawing/2014/main" id="{C9487E94-B7EF-49C9-AB1F-E01817C406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0" y="2697276"/>
            <a:ext cx="9829800" cy="1463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TÍTULO - MARCA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6D6C06E-32B6-417B-A3B9-423614D9CB69}"/>
              </a:ext>
            </a:extLst>
          </p:cNvPr>
          <p:cNvSpPr/>
          <p:nvPr/>
        </p:nvSpPr>
        <p:spPr>
          <a:xfrm rot="5400000">
            <a:off x="6054303" y="-254509"/>
            <a:ext cx="83393" cy="92141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843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C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Beck&amp;#39;s Beer | Minibar Services Thailand">
            <a:extLst>
              <a:ext uri="{FF2B5EF4-FFF2-40B4-BE49-F238E27FC236}">
                <a16:creationId xmlns:a16="http://schemas.microsoft.com/office/drawing/2014/main" id="{6852774D-5EF9-4A15-AD01-E77E3B91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 descr="Logo de Beck&amp;#39;s: la historia y el significado del logotipo, la marca y el  símbolo. | png, vector">
            <a:extLst>
              <a:ext uri="{FF2B5EF4-FFF2-40B4-BE49-F238E27FC236}">
                <a16:creationId xmlns:a16="http://schemas.microsoft.com/office/drawing/2014/main" id="{196985FA-640F-4563-8734-B7990E623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2376" y="3200399"/>
            <a:ext cx="2720678" cy="341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E192D3EE-CC61-445A-A870-C52018B95F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426738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1D42C06-8039-4C5C-B812-332039F1D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5" y="0"/>
            <a:ext cx="12182535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9465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5E972D8-05AE-4EF7-87C0-6DBFBDC4E6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265412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WEI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cuentra las características de la cerveza Budweiser | Bavaria">
            <a:extLst>
              <a:ext uri="{FF2B5EF4-FFF2-40B4-BE49-F238E27FC236}">
                <a16:creationId xmlns:a16="http://schemas.microsoft.com/office/drawing/2014/main" id="{9BDBAF46-618E-4C2A-B77F-B932BDC8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8" descr="Logo de Budweis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F3E0F2BD-F449-4554-8317-8A4F0C03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647" y="3467100"/>
            <a:ext cx="609742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0D04B90C-61CA-4FD9-8051-96F5AA805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357677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UB 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lige disfrutar con Club Colombia Dorada - YouTube">
            <a:extLst>
              <a:ext uri="{FF2B5EF4-FFF2-40B4-BE49-F238E27FC236}">
                <a16:creationId xmlns:a16="http://schemas.microsoft.com/office/drawing/2014/main" id="{499E1AA7-8C0F-43AC-A25D-5D1899A71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19D8471-60A5-4A7D-9D67-24195BBB51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12546E4-5F69-4E85-82DB-ACB16A21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303" y="3217575"/>
            <a:ext cx="4235731" cy="33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775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UB 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Revista Actual">
            <a:extLst>
              <a:ext uri="{FF2B5EF4-FFF2-40B4-BE49-F238E27FC236}">
                <a16:creationId xmlns:a16="http://schemas.microsoft.com/office/drawing/2014/main" id="{D96ACD73-2C4D-3AFF-178A-362F9247A3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40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 userDrawn="1"/>
        </p:nvSpPr>
        <p:spPr>
          <a:xfrm>
            <a:off x="0" y="0"/>
            <a:ext cx="1224044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19D8471-60A5-4A7D-9D67-24195BBB51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860035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A Y P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 &amp;amp; Pola / BRAND IDENTITY REDESIGN on Behance">
            <a:extLst>
              <a:ext uri="{FF2B5EF4-FFF2-40B4-BE49-F238E27FC236}">
                <a16:creationId xmlns:a16="http://schemas.microsoft.com/office/drawing/2014/main" id="{5B51E3A8-95AF-4482-AC85-69CF003F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0D04B90C-61CA-4FD9-8051-96F5AA805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C16A8-91C4-445E-A03F-72A9F70EA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9" y="2889504"/>
            <a:ext cx="2917039" cy="38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9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rona - Fotografía de Producto. on Behance">
            <a:extLst>
              <a:ext uri="{FF2B5EF4-FFF2-40B4-BE49-F238E27FC236}">
                <a16:creationId xmlns:a16="http://schemas.microsoft.com/office/drawing/2014/main" id="{3A88C2C9-6E7B-46F3-8800-E6B32EE9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Logo Corona Extra PNG transparente - StickPNG">
            <a:extLst>
              <a:ext uri="{FF2B5EF4-FFF2-40B4-BE49-F238E27FC236}">
                <a16:creationId xmlns:a16="http://schemas.microsoft.com/office/drawing/2014/main" id="{08D4C0B5-C0CB-4E04-B458-357014E5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1" y="3723463"/>
            <a:ext cx="4385754" cy="273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D5CC6E6-D555-430D-A016-5F7B797C8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8735641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ST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steña Bacana Jams on Behance">
            <a:extLst>
              <a:ext uri="{FF2B5EF4-FFF2-40B4-BE49-F238E27FC236}">
                <a16:creationId xmlns:a16="http://schemas.microsoft.com/office/drawing/2014/main" id="{610A591D-A4E6-4AED-ADCF-4831B8C81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5752FDB6-D7CD-485C-82DB-C7FA8A08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6" y="4136483"/>
            <a:ext cx="4401398" cy="228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D2D1E0B-58F2-4E9A-AB21-8BD66826B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0310837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U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Giovanni Romero M. (@MGiromu) / Twitter">
            <a:extLst>
              <a:ext uri="{FF2B5EF4-FFF2-40B4-BE49-F238E27FC236}">
                <a16:creationId xmlns:a16="http://schemas.microsoft.com/office/drawing/2014/main" id="{B18AF070-C978-462B-A859-348A786ED0E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6675" y="1"/>
            <a:ext cx="122586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247D561-B99C-41E3-9F33-A77DFB53D0BC}"/>
              </a:ext>
            </a:extLst>
          </p:cNvPr>
          <p:cNvSpPr/>
          <p:nvPr userDrawn="1"/>
        </p:nvSpPr>
        <p:spPr>
          <a:xfrm>
            <a:off x="-66675" y="0"/>
            <a:ext cx="12258675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F40DCBD-8BC5-4FF6-B47E-16EE434FA7FD}"/>
              </a:ext>
            </a:extLst>
          </p:cNvPr>
          <p:cNvSpPr/>
          <p:nvPr userDrawn="1"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4B7330B0-74D3-4E02-A9EE-8A695324BB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29" name="Picture 12" descr="Cupón descuento Tiendas ya Gratis Colombia hasta OFF Cupón promocional Tiendas  ya - Marzo 2022 COLOMBIA">
            <a:extLst>
              <a:ext uri="{FF2B5EF4-FFF2-40B4-BE49-F238E27FC236}">
                <a16:creationId xmlns:a16="http://schemas.microsoft.com/office/drawing/2014/main" id="{723E5C87-3F88-45F6-BB2C-161C8FECFA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6867"/>
            <a:ext cx="5105400" cy="13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487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LTA LE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Leona on Behance">
            <a:extLst>
              <a:ext uri="{FF2B5EF4-FFF2-40B4-BE49-F238E27FC236}">
                <a16:creationId xmlns:a16="http://schemas.microsoft.com/office/drawing/2014/main" id="{668D02A2-6E0C-4867-A0D0-819334013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D2D1E0B-58F2-4E9A-AB21-8BD66826B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BBC6F39F-0466-43E5-9226-2E4209D3C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7" y="2721517"/>
            <a:ext cx="4128255" cy="40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REPORTE FOTO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AE1D161-8DA4-449A-98C9-B7266552B4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208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42F60A-214B-45D3-9E84-1BC61AD9E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9525"/>
            <a:ext cx="12208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9CFC34-475D-425D-8668-2878E90CFE60}"/>
              </a:ext>
            </a:extLst>
          </p:cNvPr>
          <p:cNvSpPr/>
          <p:nvPr/>
        </p:nvSpPr>
        <p:spPr>
          <a:xfrm>
            <a:off x="16957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CA305A-349B-472E-80C6-32F3BDD2E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13591"/>
            <a:ext cx="9144000" cy="86245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/>
              <a:t>REPORTE FOTOGRÁFICO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A38B3D-A3C6-46EB-B31E-4A301089C6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276046"/>
            <a:ext cx="9144000" cy="636736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MARCA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9EA7593-6539-4BCB-B9AA-E333BFEDA561}"/>
              </a:ext>
            </a:extLst>
          </p:cNvPr>
          <p:cNvSpPr/>
          <p:nvPr/>
        </p:nvSpPr>
        <p:spPr>
          <a:xfrm>
            <a:off x="1167384" y="2179605"/>
            <a:ext cx="94488" cy="2498789"/>
          </a:xfrm>
          <a:prstGeom prst="rect">
            <a:avLst/>
          </a:prstGeom>
          <a:solidFill>
            <a:srgbClr val="BA9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8820405-30EB-4FFC-B227-D686C3D64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923747"/>
            <a:ext cx="4572000" cy="520700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NOMBRE CAMPAÑA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4B8C8103-B0CF-4BE9-9086-A3D53575B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924079"/>
            <a:ext cx="4572000" cy="520700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MES - AÑO</a:t>
            </a:r>
          </a:p>
        </p:txBody>
      </p:sp>
    </p:spTree>
    <p:extLst>
      <p:ext uri="{BB962C8B-B14F-4D97-AF65-F5344CB8AC3E}">
        <p14:creationId xmlns:p14="http://schemas.microsoft.com/office/powerpoint/2010/main" val="116466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HE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helob Ultra | Éxito">
            <a:extLst>
              <a:ext uri="{FF2B5EF4-FFF2-40B4-BE49-F238E27FC236}">
                <a16:creationId xmlns:a16="http://schemas.microsoft.com/office/drawing/2014/main" id="{D134E6F0-28B9-4563-B9B6-90D94B156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0F3CE4-D67A-4CC0-A554-8079180E681E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6" descr="Michelob Ultra | La cerveza más ultraligera de México">
            <a:extLst>
              <a:ext uri="{FF2B5EF4-FFF2-40B4-BE49-F238E27FC236}">
                <a16:creationId xmlns:a16="http://schemas.microsoft.com/office/drawing/2014/main" id="{740B6780-9D44-4C90-9F29-E4626044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7" y="4221126"/>
            <a:ext cx="4160425" cy="244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21A54267-461C-4BBE-824D-8B3D2053D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1343501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K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anzamiento Mikes Perú - Gab Agüero">
            <a:extLst>
              <a:ext uri="{FF2B5EF4-FFF2-40B4-BE49-F238E27FC236}">
                <a16:creationId xmlns:a16="http://schemas.microsoft.com/office/drawing/2014/main" id="{4E1BDB27-FB09-4605-B0F1-5A6A1A4D4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97357CA-1035-47F2-916A-D8D685D53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70" y="3794850"/>
            <a:ext cx="3869770" cy="277075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66C4BADB-1975-4DD3-9238-AEC640DB6B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0388831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L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mmercial — TRI Fotografía">
            <a:extLst>
              <a:ext uri="{FF2B5EF4-FFF2-40B4-BE49-F238E27FC236}">
                <a16:creationId xmlns:a16="http://schemas.microsoft.com/office/drawing/2014/main" id="{487A38F2-DD1D-49D3-998E-BE0C4703D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6054689-1DB7-4299-A0E2-144C6D9BF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22" y="3168149"/>
            <a:ext cx="4603416" cy="3291130"/>
          </a:xfrm>
          <a:prstGeom prst="rect">
            <a:avLst/>
          </a:prstGeom>
        </p:spPr>
      </p:pic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19B69FA9-1B97-4599-9E19-4090CF35C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0949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erveza Poker para Compartir y Disfrutar con Amigos | Poker">
            <a:extLst>
              <a:ext uri="{FF2B5EF4-FFF2-40B4-BE49-F238E27FC236}">
                <a16:creationId xmlns:a16="http://schemas.microsoft.com/office/drawing/2014/main" id="{B844D6A9-9BDE-473E-8B44-CC18759E1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7D41330-2984-4F25-A23A-0851CAAA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08" y="4688959"/>
            <a:ext cx="4986338" cy="1474222"/>
          </a:xfrm>
          <a:prstGeom prst="rect">
            <a:avLst/>
          </a:prstGeom>
        </p:spPr>
      </p:pic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685820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FD30A5-4D96-4A5B-9F17-09C09B494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468853-6F23-4C43-A72B-67266AB5BB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6" y="4587687"/>
            <a:ext cx="4496386" cy="18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415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AC290-5E32-4E62-B54E-722B2E79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F36CE72-35EF-4C2B-8F10-54C1CD5E282F}"/>
              </a:ext>
            </a:extLst>
          </p:cNvPr>
          <p:cNvSpPr txBox="1">
            <a:spLocks/>
          </p:cNvSpPr>
          <p:nvPr userDrawn="1"/>
        </p:nvSpPr>
        <p:spPr>
          <a:xfrm>
            <a:off x="838200" y="579119"/>
            <a:ext cx="10515600" cy="56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9E98C0-C042-4952-B447-BD54D852C8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E5556AF-F3D7-449F-99C3-E96EFB97EF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880367-6AD0-490A-9801-21A2C85A2252}"/>
              </a:ext>
            </a:extLst>
          </p:cNvPr>
          <p:cNvSpPr/>
          <p:nvPr userDrawn="1"/>
        </p:nvSpPr>
        <p:spPr>
          <a:xfrm>
            <a:off x="0" y="403074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AC7C3614-321E-407A-BE54-AE19DCB78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4323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07CD8F0-EA7B-447B-A428-CE74E4C322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08" y="4693312"/>
            <a:ext cx="4986338" cy="14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680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Y MAL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UEVA PONY MALTA RETORNABLE! - YouTube">
            <a:extLst>
              <a:ext uri="{FF2B5EF4-FFF2-40B4-BE49-F238E27FC236}">
                <a16:creationId xmlns:a16="http://schemas.microsoft.com/office/drawing/2014/main" id="{B1972DBB-A546-48B3-8343-98AA186E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153C412-3B7D-4B3C-B045-EFF63491B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4" y="3301690"/>
            <a:ext cx="4065083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4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LLA ARTO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ella Artois llega a Honduras gracias a Cervecería Hondureña">
            <a:extLst>
              <a:ext uri="{FF2B5EF4-FFF2-40B4-BE49-F238E27FC236}">
                <a16:creationId xmlns:a16="http://schemas.microsoft.com/office/drawing/2014/main" id="{78EC76AA-11BA-4432-BF87-C08564970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7" name="Imagen 6" descr="Logotipo, Calendario&#10;&#10;Descripción generada automáticamente">
            <a:extLst>
              <a:ext uri="{FF2B5EF4-FFF2-40B4-BE49-F238E27FC236}">
                <a16:creationId xmlns:a16="http://schemas.microsoft.com/office/drawing/2014/main" id="{451EFEBB-1F79-487F-9536-6F6D8A44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2996551"/>
            <a:ext cx="6505303" cy="36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07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L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uestro compromiso con el medio ambiente #ZalvaMiPáramo - YouTube">
            <a:extLst>
              <a:ext uri="{FF2B5EF4-FFF2-40B4-BE49-F238E27FC236}">
                <a16:creationId xmlns:a16="http://schemas.microsoft.com/office/drawing/2014/main" id="{89F6B1C8-10AA-42F5-ADC7-BCA0451C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 descr="Forma, Flecha&#10;&#10;Descripción generada automáticamente">
            <a:extLst>
              <a:ext uri="{FF2B5EF4-FFF2-40B4-BE49-F238E27FC236}">
                <a16:creationId xmlns:a16="http://schemas.microsoft.com/office/drawing/2014/main" id="{0DEAD4FF-0B31-4855-9C3B-6293830C3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999" y="3962400"/>
            <a:ext cx="4393339" cy="22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2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E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 celebrar! Papás que saben de cerveza - Diario El Salvador">
            <a:extLst>
              <a:ext uri="{FF2B5EF4-FFF2-40B4-BE49-F238E27FC236}">
                <a16:creationId xmlns:a16="http://schemas.microsoft.com/office/drawing/2014/main" id="{4980885B-F84C-410F-818F-C6594E845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1C0FD17-CCBB-4A17-8BD6-67FC3206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9526467-5C8C-45C4-8B40-09DEF3B0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26759"/>
            <a:ext cx="10762488" cy="31337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BAEB47B-B15E-45CB-A34D-1B06CE9D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3882" y="3641483"/>
            <a:ext cx="947264" cy="92358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8198438-994F-42B2-BF62-460E65851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3882" y="2793431"/>
            <a:ext cx="2640813" cy="6508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F2768A-16D3-449E-A307-09D7DF42B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47" y="3791589"/>
            <a:ext cx="1774559" cy="6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Videos o 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5D179E74-47E3-4566-A9CB-AFAEA066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B3FDB2-5787-4AA6-8DB6-A6AE5BD4E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6469" y="1655479"/>
            <a:ext cx="6606670" cy="441571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B63887-AB2E-4631-994E-79B5E57AB9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UBICACIÓN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A3A6CBB-07AA-4917-9A6B-0A6E081D8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374" y="1655479"/>
            <a:ext cx="2517775" cy="30205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B9ACFC33-978F-4CAE-9329-B3D920987F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5364" y="6129619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8B1C91B3-EE21-4156-8894-6F38C122A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73" y="2104673"/>
            <a:ext cx="2517775" cy="26289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NOTAS ADICIONALES:</a:t>
            </a:r>
          </a:p>
        </p:txBody>
      </p:sp>
    </p:spTree>
    <p:extLst>
      <p:ext uri="{BB962C8B-B14F-4D97-AF65-F5344CB8AC3E}">
        <p14:creationId xmlns:p14="http://schemas.microsoft.com/office/powerpoint/2010/main" val="393421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5DFC9812-D8BC-4E53-B4E3-325835C8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721CA175-9611-47BE-BEBD-C338F085C2D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43275" y="2250257"/>
            <a:ext cx="5099050" cy="3325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AD879A80-77FF-4B19-BC2B-8AF45B7F229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2188" y="2250258"/>
            <a:ext cx="5099050" cy="3325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TIPOS DE ELEMENTO Y UBICACIÓN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D8C194A-27D3-409A-A485-749BD9A0B7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B1CC38FA-6CF4-4A85-B6BB-141B74E81E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53A0D93-C5AC-451A-AD3F-DD91A2FA0D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136637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3 Objetos (Vall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5258BD5B-1CA1-4EF9-BA51-338AE299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600B099-165F-4160-B88E-8AF263D5827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923959" y="3873350"/>
            <a:ext cx="3304022" cy="2107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C9038A59-0628-41A9-8320-22028DBE5BE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923959" y="1635666"/>
            <a:ext cx="3304022" cy="2107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C4D9B291-FBFF-456E-BDE4-1F1E003C38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9871" y="1629073"/>
            <a:ext cx="6719366" cy="4351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 Y UBICACIÓN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9238A2F-6A49-4E0B-84A0-918218851C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ED698141-8556-4F09-8793-E42C4C006E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08402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1F3828F9-7590-4CD0-B1B5-5F9E5F2E93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08402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292705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C6879EF8-DD4F-4DAC-8B64-C1E7A9C73B7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6357D5-CE89-4EBB-AED8-4D767013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766"/>
            <a:ext cx="10515600" cy="56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4560C1-D0CB-4AFF-BF92-9C4A46704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8870"/>
            <a:ext cx="10515600" cy="46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2083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CA89980-6AC2-40C5-AB73-3A1C5D5A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0911D92-3DB8-474E-8174-F5887A6FD3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02E9450-2B9D-76C8-81E9-A36CD2A6F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F65EB6C-DC1D-401B-8A9D-4D3736DE27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B82763D-6026-45F0-B0E1-FCC8622EEFE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58EFA03-AAEE-1E24-1F40-385592F7FBA7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6DA03B-E987-3182-A834-055396750F3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23BE032-62C6-5A30-EC4A-5DA6DC9C0D7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A3E8464-3B85-A280-E967-483CA6EE852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28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BD54-D55D-1CCF-89D4-21901F30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4771D1B-9E83-811E-937B-CB4CA95C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952D0B-D599-581B-F0F1-927F0282A6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295E433-9900-1085-C828-C36B42C981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5300E8-1F20-C71D-9FBE-F4D41D4E7C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361AC49-56EF-AE60-45C1-73BB98A824E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D787CE5-4A7A-6AF7-78CD-52C649EFA66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7EE8114-9F36-95AE-E66E-5E675CAEB21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CFB929C-B66F-B623-BC80-47F900FDDFC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05A43AD-6C74-8D7E-17F6-7995E9475C2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59040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7FFD-09A8-BBBE-294E-94486156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942198A-E143-902D-0431-EF9CA732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63383B-7205-9FB5-9F5E-24A5C5E0D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1106027-166B-C8F9-AB31-C54C0DB052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49E2F95-A7D5-2AC8-501B-B8513E9087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6DDD135-BC51-CCDA-B40B-91F568B6F9B2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2FD192B-C447-7D4A-CF2C-C0B6E138F97E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1933D6-E88A-CB92-E3AF-6CA1B55B870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311E90C-FE62-D58C-0FE8-8BD63F55F33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FE45BDE-8014-504B-C571-8C36BE2BBFE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14029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B5595-5440-0AF1-278C-AC34F460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EA70807-208A-A157-F0F3-EDDB25D1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BCD223-28A3-F888-46A9-CACBBE0830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B657A4B-A1C7-5CEE-3792-E297D2D286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8BD25B9-50E6-56D0-9BAE-11F050E15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7A035A4-A212-F01C-2CE8-42A9D7F51C7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94F6334-4817-AA5D-DE25-ED1B533E6C2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843EAD-BC6E-9322-C6C9-E559D621633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B12DBF0-E6D5-CCA4-57C3-ADE6C4A724B9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DE7AA44-48CA-944F-A355-790692DB1F7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256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CF81-7391-0E63-AA05-FAD1DA03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DC0918-ED79-087C-05F9-828CCEAA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67FB00D-939E-142F-B557-CB15C4408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B75423B-AC09-68A6-5A69-0A467BD2BD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AED609-79D0-0AE4-1499-1DB4E3AA15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6DD8F35-51D2-1F71-BA76-DFDA3400FE2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AC0E29AA-5924-8F23-F5DF-93EEDA5A7B4F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8867E0-16AB-F533-BEA0-F8C4FA4A23D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9D19B7C-742F-5BF6-D7A8-D94550703BE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B30EB66-229F-B1A8-D632-08E041DC613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57666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57F7-E7A8-4BC6-F494-A350F3FC8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45629F-B1B2-AD7E-EA4A-28C8323D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C341DE9-2FB1-D7C9-982D-C69E37543E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CFECD42-33A9-6EA0-E574-EB225DF75B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6D30BE9-A94A-8193-F322-B6D63C2AC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B3E1FF7-EFA9-83B2-BBB5-F90B7007D2A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9B8301B4-2D96-9CE4-393F-D324CE6D1A4A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90C45A-FD03-3525-5AD0-6BD64ED8121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1E122EB-DBED-69F7-A7D2-E134456CC07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B2519BA-1830-CADD-3393-C3DF1ABAFD2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2330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9A7A5-5A48-FADE-829C-3238ED40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35CAC35-EF31-FF3E-CEB4-DF3CF01A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BB53D6C-4DD4-879E-581C-7A643D54E9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85719BF-1631-8ED7-B7CB-2B1EE5D123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296AE77-F2DD-E04E-1EFB-12E4E99C54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ACA5526-8DBE-8C40-C163-743A553B659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6E12E06-F07B-E72C-881E-F796AF8107AF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996032-3931-92A4-715A-E2C650FF686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1347526-E688-273C-43D4-140A9BB4E6B1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9AFB187-0D06-E43E-3637-54F605AE830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34491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E886-F2A5-4C04-AC10-1283EB3D3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2019B5E-3FC5-3CC0-C056-4D22AB5B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F601D5D-7BF2-B620-BE38-B25D0BBEEC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852463C-2432-6894-2E0C-36512A35A2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F3E2F1C-169D-B6AA-9A42-1BDD9002EE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61B4B27-21C0-C536-173F-9E2585125B2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5FDF902-2395-CDE9-6423-2E672D1F2CCE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DEA697-8A98-1B3D-298C-9E09CCD85A7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42AD8DC-82A3-B8C6-C79D-74266A0FE3B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A368E4E-D366-F1A1-DA9D-FF7EAC7029A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4934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3ABB6-88C6-662D-CA61-A017F1FA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1B24CF4-FB2F-6EA5-8348-79EC691E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225BD99-1C49-02FB-011A-49C693502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1EC10E-5D9C-141E-76D1-D22639A9DF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B32BC42-C511-A044-FA06-D5821523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B4B7531-7970-3F6C-9183-6E1800C8D3F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3F323AA6-40C7-FC2B-5404-2838BBE7CD5F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30175A-7545-9DEC-1002-63740BC7E4F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30BB2AC-8F91-91CA-095C-AC1984ABD4B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16283D-8918-E7A2-D366-801E02B29AC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4492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BC086-8326-9461-DB1F-92117013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2F17A8D-0FA3-64F7-72A2-30D5FD82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DBBB3CE-CF02-22BA-F8B3-224265AEA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A2D218-058E-673A-1DBE-82453CB9BA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9C2D49E-CEF2-02B0-4E1C-0C4D79DA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A0D7478-9EB7-666A-4E77-401637676A4F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350B06C-F81F-BD08-8F78-5835342E904A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25727A-4F83-96C6-F2A1-DC71FC2E7B6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41D95E6-6741-4AB9-AC2B-85BA5CF91A4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DB9A050-D2FE-E638-59DA-FA17FCA2A8E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8610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C55F4-2E8A-AC26-D5F0-1CFB0192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96DA105-F670-F6B5-24D5-1685D6B4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F17AC4D-C43D-2636-3507-A2887733E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9C85050-3CC8-4F30-BB09-50BC98AFCF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666ED33-728D-42AA-1DDD-3E6BE70A6E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68683CB-7A8B-FB2C-2E0A-7588FD8E46FC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8E05B97-1477-16B9-29AC-1B38D89A5D5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F9C766-3FDC-EAC9-83FC-741DD967ED6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B40D0AB-078B-02F8-8DBE-D60CB104023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A2EB581-974A-DCBD-D56F-CD154906013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6384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1AD9D-8268-A985-C184-E0735C369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789F4D6-4CD6-699A-2C1F-68286E31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2210B56-667B-615D-7B52-98FBD88C26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A04E494-4DA1-A054-3FF0-B37D2870B9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D03D6DA-D934-809E-D26B-3D65BF08B7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FD47050-E212-0AF2-E1AF-71DAB99DD0A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777694E-77F7-A87B-17E6-AC60D8C5F19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61CCBA-256F-D724-A1CB-89EC7E0688F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80C149E-E5B9-F7ED-DBC7-D571FA8FB3E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8C6410F-C5C6-182C-C220-7F6A0570F76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5940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98E4-8185-ACEE-4C8E-E46714182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F5FAA37-1F86-6C62-2E47-F911F773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A1FAF8A-5B80-A3D6-E5F1-6780C93ACF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EE4A857-4176-EBD2-F01A-68B26ABA60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63780A4-1DE3-BFA4-174D-6E45D1037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58174C1-C006-B909-29FE-8C9BF44EEAF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ADE296D7-83C0-E090-A297-591B2CD7AF1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8AD196-D134-AAEB-A2D3-A13C2E71C95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5CD397E-365F-BEEE-4C64-43989BE953F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D53D4F6-3610-6A4E-7044-D9398F24E80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1947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C329B-E377-8880-A577-916F6AE1C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FC6F8C4-5A3C-5458-77BF-CE238D9C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8E8EC17-0F9E-3455-14BB-361486037B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9B79FA-86BB-CBA1-E349-AD994579EF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60BA6EA-2C4E-1C88-3EF2-22EC6FBFFD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335A490-45E0-67BC-DD5B-541E2FC8C49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92D2BA98-F32D-09C1-B73E-8B56F6C7744A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8464E2-A20F-ECAA-4A89-3F099B0E6FE2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CDA7D13-DBAC-83EE-82E1-3D44AA37570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EAD0A4C-DAFB-2EC3-20CE-04E3F7DF1D9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20358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AE4B-04F1-88CD-E656-490C97201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E020EE5-DE07-C70F-3F5D-3399FAF3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D73D93-2117-3EB2-BF4B-B1370C5661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C177AD2-C728-3D76-EDAD-74CBB66B9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A99ACD-14AB-AA93-70C6-7870BF23F4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2253E5F-D907-0220-D934-1A116FA8D6A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46FD9E7F-BC8A-0574-5C1A-720EBD97483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74AC0A-9576-3754-001A-36593C07EF0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802CD9F-CEA9-8ADD-FBF2-A8940E11065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54D9A51-5994-0581-BB8B-8937C818D4A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38736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7270-2D98-C2D1-BD45-A8BC1BF6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4A80443-2755-61A8-7C69-48B0249D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1CED9B0-9D1B-6669-1EE9-63D6A290A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2F796F-FD81-4BF1-64EB-481FAA41C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7013DAC-7968-DC73-ECFB-B929BA4B48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1630FFE-5B79-2380-DD0C-DD38E8941DE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F54258B-1E40-DE11-64A5-44035D3FAC4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1E9B90-829D-2BB6-E89E-10D5D9DAA964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F64763F-D47F-6B76-A6E1-56EEB439FD97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F2BE072-CCB4-30FC-4E62-628537E61518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384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22E5E-97CA-99D3-6E89-2E3472D8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56CEF4-E663-3B5B-9DF3-A6979997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79C297B-EA75-DE4A-7F5E-AA39254F32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9ADFF0D-44B0-0272-7AD8-76B86CD0D4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FCA3AEB-C450-94ED-06C3-34C386079F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18885DB-1053-7869-7ABA-DCDAA2442B5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D66397C-BC99-2BA4-8434-70A11C2AA66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88735E-A5E4-BEC6-3DF0-90B17D28DEE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D0D2B39-920B-07EE-D9C3-2DFE3044655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72C9561-BCC5-A92D-8184-1FCFEE96EB0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6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0A80E-6F24-85CC-23D6-D16EEF97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9CC3699-62A2-0F83-3EF3-6405E9D6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0FDDC78-8DC9-1B4E-8F03-25A8FBE4D6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BD6EB77-C806-3061-BC71-48F5AA5681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7015056-8822-6C5C-9EA4-C79C73BE9C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8201082-5CFC-5360-4F83-ED0FFEC0BC5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F97840A-182F-D434-C443-5A8AE69EB52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8273FEC-E02D-1903-7321-0247AE3B85E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C259600-533D-21D4-96B4-6D2C9102397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D9A424E-6724-8ED9-4DED-87CCF622F69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070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47979-5830-AB6A-1FF7-0F9197C7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DBD1878-C642-C489-9096-FEABBE9C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0968658-7514-3309-B77C-F38A87CA7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9D701E4-A015-C818-8612-CED542A7EB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8E3B23C-1888-D1DE-0549-A6FC772CAD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B825149-42DE-80B5-B271-36A2FC29B51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63EBFEA-0702-E80C-FB26-8042B7CD1E0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743FD7-9DC2-8486-CA0D-029379D2F56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65DCE81-1F5D-0279-CBAB-76CEEEFE211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4B9CB7E-BA79-3F6E-13E2-A6EF0810DA5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39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800A3-F62B-29AF-5620-AEA2B46C1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9CE5E10-C143-62EC-8718-AD540A1E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255EC31-63CF-118B-D537-7BD63E33BE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581FE4-9B84-DA27-506F-27758DCCB5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696F8FF-CB31-D3F2-7CD7-73CA438EEF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2D77CC4-4C28-6743-D890-806FF230E69E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FD27F7E-4ECE-46B0-5841-5DDA8D3803D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13A1C2-BA0B-2AE8-FEAA-BD9166CBA6F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E893C74-DA8D-C29E-09B0-268B176AD51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2F08C64-30C9-1848-F247-BCC361E3FD3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485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5E679-39F3-9BAC-96EC-8C8F3E5A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CA0480-98C4-2FB2-C515-45892747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AA5870-EA7C-B555-87CE-BBD79F96B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9C3257F-BECF-81A8-3FC4-32F6842F0F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48727BF-D3A4-A6E9-FB34-F148C2FEC8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B53ACB5-CA48-A3C0-B6BB-BC4645D8B3C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99575D92-DCA5-BFDD-0841-96A2619ACD6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1A96A4-F1DF-652B-4E1D-85D9485F8E2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4E666C6-CA72-A857-D871-097971F42A6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A60D3F1-A896-03AE-09E1-32BF49A0DB9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230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3943C-ED53-D620-8E41-5C661578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92EC121-D865-608A-C758-6CA76A5F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594FB8A-18E2-734B-1E62-978A840A9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087844-477F-A5E2-EA56-8C7253DE16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7E19773-5F3D-7097-DD2D-C600D848D6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4B0AF5C-929B-6B5A-C949-4EA13512EFE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0768193-F8F4-4660-6607-673D31C5C42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1FD9B4-03B7-5E7D-C10C-9A978FC9CFEB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E869FE6-6A17-E99E-95E7-9BEAA140B50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C95BC31-8980-54B3-A926-9F67387B1A6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107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DC29-B46B-BDEE-AEEB-649E995D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33F2356-53A3-5B16-D441-9D11CB04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C0D423C-C451-A2CE-78EC-57BDC2FB77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29E766A-74E5-6BC0-2755-9B7E4EF235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10AFF13-EBC1-EA1E-127A-26ADBFFDD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EB3C368-E911-91AC-BA78-BC88899C49C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3C4CD58-2278-AA8C-828E-54E390EA3BDA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2DC74B-7BF9-4D7A-9220-58B50B29B194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230986E-77DA-8497-FCD9-A12DDB25E9F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58A7FDA-4694-1B83-735E-61A22995DC2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4262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0CA8-8E30-52F3-F49E-82D1EDB1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2EDE304-BF91-6A20-8A17-56700563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A4051F2-B36C-1F1B-E8AC-39E3B3B59C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C921348-D341-39BE-00B5-87C5BCEA5F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16B5C9E-4AB7-B192-D385-B1136D800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A92F682-D2E7-F25B-EDF5-18DDBCFD584F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F2C6552E-EFA1-D310-5E75-CA2D82E8B7EB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681A55-51A3-987C-8DB4-4EE8DA0FF43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CA2423-47BE-AAF6-885F-9DEC7289484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FE13CB0-BCD2-ABF9-B1CD-3073C0B4BCC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696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B8415-D1F1-8A54-C19F-0671CAE0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76CE479-88FE-CEBB-91E7-C8951BF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1586E82-79E4-F305-D2B2-8723ED2A2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DB79323-CEF4-D189-0622-8219BD3BE6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FBAB095-0191-1B91-89A5-D52632633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2A91BB-FC12-852E-6C3E-2ACFF260E67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551B4EB-519A-65C2-2D01-ECA37E75A16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58DB4B-5B59-4D9E-EF3D-9104BB37433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00D35E1-9082-CB25-D1D6-42FFEC3228B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C71FC4A-45F9-3208-1F54-9A6D0ACF916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960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7AB5-79F8-F7BA-CE38-66CFBF76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22EF113-AB8A-8601-E796-F660AD98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C6A65A2-94CE-AFA1-8A6E-20021CAAB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5AC2B5-58F6-AB4F-8E02-76AFD0808B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BBE6775-243F-782B-E12D-EBF818CB35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052C789-981E-F6E6-FD22-CD0681D8EAD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F893C13-9B1A-24D1-B14B-61E1ACDFFF9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F8CAD6-1629-4713-BFA7-14951F2A1E5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7415B26-BBA0-166F-581C-191A6D4B215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C2DF5FB-BACF-B66A-26A5-664595BB9EC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311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28F92-22F7-E12B-6222-A4865BA51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7051C0D-48A4-0295-990F-8228174E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8C498D4-C705-55AC-89C1-58BA0BD77D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8DB2E97-5666-70B7-36DA-89AF8CDAD5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D5CE998-10A1-31C6-2D0E-C24BAC777F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1A7BFE0-51BA-D568-CD83-32B947DBF20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A44E6D3-B000-31F9-5340-54BE2BFF9E8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39F8D4-1CCA-81B8-3F41-7258690D07B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BDA5ADD-0649-69F5-39A8-317801D210A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7B2BEDE-F3AB-1B3F-6FD4-98440A0E4B3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985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4467-6B5E-EDB7-8473-28ECD13A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888B94-D655-F80A-3F39-1235A6B7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2021F58-AD55-A182-198C-7FCC47122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507BBC5-F70B-630C-4453-EC80B1683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A9D76-760D-D62B-93B4-76AB5900DC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521E202-2929-6CA7-C03D-0B9C34683F7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910CBBC-ED81-C5B6-4B91-9350AA69E3A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3BE6C1-F0F7-477A-E460-6E93324CAB5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99D29E7F-B380-4FEB-0E75-6CC68FE2CBE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6E12240-0AC7-2D41-6F44-7FD14A51798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7456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CB57-CD65-D348-1FFC-4F16AC5EC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221A8BF-F4D6-AFA9-2DED-0A7E3437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B8B4040-F89B-FD8B-C056-EE2CA1CE8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158EFD6-DEB6-9F5D-496C-7E36B459D7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CA29B8E-0165-5B88-D2A0-95A60CC521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C7882C1-CBC4-CC79-B3E5-E117CBB67C5C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760C8DE-5455-A7D4-2640-B26BB0C720B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6AEB0F-4413-B366-83EB-B5D3918AD20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5CEF441-B851-3FE3-8C0A-F579BEC4AB99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F575C8E-C5C8-C81B-88C5-9E474D8303C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8865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8324B-BB43-ADF1-4A45-65FE97C13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B1178F-AB89-78E7-18A0-2EEED8AA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19C3C3-E102-03F8-D916-3590CE742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82964AB-B94C-9E1F-0973-9A777A035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2109519-DD48-6167-846A-081ADE330A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F60859D-A373-C9B8-5F5B-E5998DFCC37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2728E1A-BF2F-90D4-EB40-385EB153646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3FAE4C-32C2-5B0A-E50B-5EC8461BF78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1C17AF3-FAC7-3C8D-E9E4-4CDCE4FBF8E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1A6F1FF-7133-E730-A9D3-57BB9203358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685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FD22-9816-BDFF-0EA2-B35288F9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DBEF263-A9C8-01C7-2A48-B4D5546E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66975B-FED7-0503-12B3-A4E7126D10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324F704-7411-5885-FCC2-D35F51649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CAD1D68-5228-8179-2C5F-038B1B9ED7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7C57C1-8164-4415-0A63-2D3CC4FBA0F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1F5F832A-53E8-CB9E-CED5-2AE4AE1B2537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3037BD-092F-B7BB-FECF-CCF5040C23F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BB1D435-E9FC-CF31-C41A-C982FB6DBEC1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B799C6E-94B1-EB5C-B3B7-3B3CAD96969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489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2699D-9D29-6956-00E9-80DC06351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9069805-F04A-FE0B-4CCB-D841C2E3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1CF3FBA-2C5C-E416-B266-4E702A719C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F1CF55D-C6A0-B925-2FD6-3B7DAA8BE8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384FA2D-3D78-6437-D79F-54510609F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83A385D-9C1C-A72E-F9B8-ADEA8A6F240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C8144C1-BCF4-8A92-04B3-6A1F21CBEC5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B46BBD-177B-27DA-1497-07F56FA9D97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C79FADA-5237-79A0-2D10-6E12ACD3F80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B9A69FF-8D21-B756-ABFD-8B32435EC13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37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7F0C-1B16-8765-E655-6F2D02B5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6C0B5B9-C276-7310-21EA-14C6EB08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DD24FB6-E725-C11E-3043-6D825B7B2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E6F000C-379A-898E-E427-5797EB2499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94DCC8B-8CBD-E896-8BDF-895D17186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FE3740B-0324-F971-C72A-BAD076AC51E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95D43614-1831-CE6C-A460-41CA36AEF5BE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3D00FC-3F22-B981-3FF6-28FB2C1551F2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A765FC9-F0C5-F981-F2AC-53192967FF4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9A19183-2D6F-8EF8-751F-3D61CCE4B4A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0097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7643D-C42E-9ABC-85E4-A2057A65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341F7A-DF87-E0B4-4AE8-AF101A60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AAF4F6C-1CCE-9F77-60C3-682178F67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F26A84-AD85-6FC3-DE69-B3B85BDAEE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31EB330-AB04-338F-0172-C3D19B1CD9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74045A-A154-1A3F-2F03-F0165AD5D01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30752D8-26EC-AF37-97FA-7ECF1CBB25BA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96F228E-55B8-F00F-08CE-E75BAA4002B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F2BBA0D-91F0-A9FF-41D0-BBD2BA58D7A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DC95C21-11DB-7276-0244-31D72ADF53A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6398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83F54-0608-5A3B-DA16-B2B202E3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CAA4362-4F65-B928-685C-BDDBD4A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A594BC8-1C38-B91F-424E-5FE86959F4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0163351-0BEB-BE8B-180C-3DB58EBC81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7AC586A-5AF5-F839-722C-80AF7F95E9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C28C48F-27C2-7F23-5E53-F8CE22CD5AD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51DE4C7-0184-512B-0996-B1A8369F344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70AE59-66D6-904E-7AD2-FA22426E472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93CF43EA-2811-F3E5-35A5-20406CD254B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37AD80A-B96F-4A8C-71A4-E2581525A19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06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64CA3-6133-320E-DFC2-80EB6866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12CC07C-31D4-A9C7-1242-245D8D02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52A8BCC-328D-3CD2-DF5D-CDD46A4B62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EE269AC-A72B-AE2D-A687-EB3D26667D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C871A6F-6929-C2D1-029E-C3E72990F8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0E59FD7-EF80-9C97-982C-0E55594050F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392CD383-1ECC-4DDE-315E-9C35B1E2798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B1273E-80B9-0949-56A4-90B0FB57F67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B72111C-16EF-67E4-0EA5-9EB5777DB67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EC14710-8B79-C260-4B2D-2864CA8C067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1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D7E2A-5379-157D-F292-34E9FED5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5E0C6A9-885D-7A12-C46B-837CC2B3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C22366-DFE3-23A2-2302-5221AEA291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441E0D5-EC60-D914-E6F0-B0E93C4CAE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BEC464-E8E0-9654-11DA-500F85A59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0E625B5-64DF-6BFB-6976-069FEF9D361A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8F8F590-9A19-1703-7AD0-FC54E3A435B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5E4F8B3-508D-E45B-4348-250811FB320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C0EF3FE-FF55-1C7B-79AF-03CFA3EF326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D677799-6CDF-DAD0-D2CC-98CEFD82C94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2728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96B4-DA5D-C23B-0933-D2D8ED31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E6287D3-6DC9-131E-9A67-E34406F8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7C1D730-15D4-91DE-C502-D46969D5CD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E8CF64A-2FA1-E9A0-DFE7-66DE8738D3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78AB325-30D4-6D6E-9E10-A94DA7E31D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A6766E5-0ADA-A789-657A-3A3EA76151D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1E319F4E-1F5E-24B8-7D2D-385A2A2F70A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B7E269-1BB8-4F88-8DD2-FC4CAC09C2D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5A3CFE6-33EA-52B0-8398-584C7F5ECEA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F3C7D7E-A339-4793-2816-B76094BA683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782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A54B-A9A3-B747-83F7-C250C234F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508108E-44D9-DCB1-1E97-582EC69C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411E70F-1E23-8428-606E-929612D95B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1D4BBFE-B486-672B-CAE6-E2C1DCBA55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27E48D-4369-51E9-9980-6CCCD8DBCB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D05844B-F3D1-AF17-FB2D-5A38F51B6B8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83B41F7-8F8C-FEFD-A52A-C0531E49A45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96B612-35BF-4677-6C23-6E09A12D65E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FB0EBB1-9C00-50BF-0CDE-78F87286C7B1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F4AB616-E38E-0FFF-7909-CF2D25598EE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454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C25E-DBBF-5EB8-2B3B-42138037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E652A6E-764F-7F1B-3E00-B9D05C45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855D91-6D09-8F47-FF5C-8E073B8DDF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437BDE2-974B-9103-D08B-1F28ACEBF0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64175F9-A995-AA83-69D2-7BCFBBDAE1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625498F-A9E5-6F2F-185C-890F2C89A24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2E64DD7-2239-A32C-ACFE-4BB4D0EAEDB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BE52E6B-FFFD-3E60-8FA2-78E1476C303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EBCAFFE-95D5-1772-13F2-D4FBA0ECF2E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E0B1FD9-291E-9F28-4EF1-FFBD27D990E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2242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8385-FC35-7173-3AEF-887A6733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9B792E9-7008-3C74-AD5A-14A9AD88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5FC7D4A-3DC8-8B89-0454-92B71A8EE5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8B4CFD8-E452-C4F9-5B41-C18DCC9F03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35C5ABD-2239-8FCE-8F7E-7D69FA3DE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CE73217-58F8-2075-7DDC-BD171873FCF2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41503134-3F7F-2DCD-C659-41083C97D15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C9BAFE-0AAC-81BF-30BD-02FB8EB5D4E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7752BE6-A3E1-586D-3DC5-D23CDB350A2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7826CEC-FB88-EA65-6157-2C7E3FD3E15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5479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1FE4-BF42-FCE7-2FC3-B21627B0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5ADE7A6-09F6-B867-7266-377AB98E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E166D2E-BD5D-3520-C8D6-B53A3C542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F57ED71-EFC8-0DC8-5D1B-62E0516902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92BB764-7598-E9C5-F32A-ED8DE9EC3F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F49C6BA-AA4E-75EB-419F-2B816EA8718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586EE33-3E84-4DD8-D204-82E774DC573F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7447ED4-41D2-6542-08AF-02D3DD4F6EE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1C21420-727B-4E43-B4C3-8A14BB05AE79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59EF8B8-858B-E9EA-625C-4430DEA55DB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742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37B0-2040-D079-75DD-62EA7DDE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06ED3A7-FA23-471D-515E-E000EDD3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A27263F-B6AA-E6DD-C91A-29187CA548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FD1476F-053C-27FD-5487-972FDFEF3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53A2B19-1F64-24F8-2890-B66A92016A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643C0E7-CDDB-7EA6-4351-1F8AC990571E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2CA8D2C-C26E-07E0-CCCE-2CE59C87BF3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63AE1DA-F3F6-8899-E787-7570F1D2B17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528D257-C554-9268-F97C-47EECBF5A38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351EC25-003B-E61A-1D0B-E943C4E7CA9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5546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AB7EA-4736-08C5-CD41-0630B08F5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D3D9CC-30F1-92AF-7D94-145AD219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C561F31-7630-A73A-724B-38F33408E1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19B169B-0E7E-B01C-388C-FA76239BC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CE54DCB-7766-0EC6-D2EF-21A8D91D9E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2CD2962-189C-CA38-FF9E-3AE582DEEBDB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5C5301C-5787-105D-A2F6-80F5C698E9E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309B95-EB7A-A635-07AF-D314B65EEC4B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9B7057E-6235-F347-36FE-95CA5E34168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6448B7E-AADE-8A6D-A4CE-54B7982D2F1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710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D549-CC0C-D063-3095-9F5B1DF5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15A256E-A80E-1E68-FE29-3AD3AA16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1E6B710-8609-701D-D9F2-EA841EBDC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1A19328-DF66-5CC5-390D-FD36E5BFD5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5653040-A5D6-C26D-E6AE-88C38CA461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877E9CB-679E-9146-607C-B9D3F915B272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F7FBBB9-092E-31F6-E13D-4FFC6DE20D2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C86E85-66C2-040F-172D-9D288398C55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79983F2-3255-1CF8-8AB0-8B204C0E46C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2ECD0FE-148C-CBCE-9303-C9017EF86F3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1843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1E7C-351A-7F68-4F31-6641DAD4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1E21B0-0F82-08AA-0B1C-3EC6F70A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E34B13F-B306-9200-AEB4-A37144067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140B75-C449-C856-170E-16A61C179E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6685BF4-A52A-979B-B3E0-9F2E03C92D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081504F-B052-AED9-43D0-894736A2819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FE045FF-6248-1847-059C-3F033EFEB7F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CCBC0F-FEDF-281B-2466-6436E37A6D2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CF25CB7-120F-64FE-53F2-B2248547336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9FB492B-2572-2938-F814-360424EE666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31D2D-1B56-8BF5-CCBE-12D045D7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EE2FCE6-F133-EF56-E5B0-5FB4C442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24FBA41-026B-7EB6-1CCB-7C69C5C05E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659A570-3C31-E550-C6E6-011749FAC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3E9D8B-D64A-3040-5B73-B8E5AEB6F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748446-6585-60A7-7813-FC11EDB5976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7144771-EC13-F716-0A2B-C726DF70654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F61339-1B79-F662-2271-17AC7983B2D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671A1AB-37FD-6C21-64BF-66B5A322F4D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765F2EC-9E85-7E67-ABDD-76B42E3E5B5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008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2150A-9EA4-2147-9B71-B5A645A0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09B737-98F3-EDE1-FD21-E5280E4B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D841719-4E37-E889-A83A-2CBDCF7662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68D609-177B-C46B-5F11-A1359BC02C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3A170E1-8F9D-3C13-2B23-753DE933AF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B87FFE2-FCE3-CBAC-350A-03BA739BEFE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62D3224-7D23-EFD5-02BC-F44EAA4CBD09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0299E8-647E-55D7-7039-79E7F22C7DFB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4D8D97D-0B99-4C1A-A26B-4790F02D7D3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00450CA-2ACD-7FF6-3A3B-97A632385334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5290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984F-49A6-3E00-820E-545ACDF5C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6E1386C-7D30-C3B7-785B-08365EE2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F10F249-CFC1-C36F-CB32-1745B6F3F7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90A3710-7846-9E31-898F-DCA73CF54F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D446080-503D-9E15-6DFC-58A3C20913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3317AD7-F1EF-EDB4-1572-728858F283B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3D1F0331-3392-3209-3D9E-166E8E74861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B74D2F-2862-97CF-5261-3C3C45CA4B92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010C837-9F2E-2C21-EBCD-06BF176399D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54FCCDA-3487-4FC4-C365-D99718EACD8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6837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61F6-2FCE-90B8-0B29-825DDAF9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F5D2037-0B18-18AA-E3D2-62392121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A4E8B61-B10A-6D76-7CE3-A8EE56CAE1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CD179B-2759-D692-944A-CCF7202DEF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3A21344-CFB6-329A-C112-FE604027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A4C2E52-63D8-844C-50E6-7823B17E7D8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31A9449-E314-D538-E4E4-AD4056D3FF8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BC2CE4-F614-FD97-770F-80B971A6727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912F779-7111-0614-A38A-49AFFDF5560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026D370-37DF-832F-297E-A86E6A133F68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4314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9A1B4-EF39-C8F6-FB81-C85D77B47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63BAB6-E33D-1C66-4F66-D217FB91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389EE8F-47BD-E4DB-878E-7B0842A059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849FA7-FF03-6136-9606-AD52A4FD40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C9F2275-4D70-E077-E115-81077C8E81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B0CEBF0-9569-148A-600E-059B53A6B69F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1926D664-C999-6002-AB21-2BCF9E3969F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903D62-42D6-864C-1E5F-57096671ED3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E71C498-E465-FE32-D9F8-711C1D69A2E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CCCF8EB-1A81-DCB7-1040-3C7447AF9928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243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EA4D-4DC4-B65D-D3BB-36636EFE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685F079-6AAB-D160-BE43-92CA96A4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CD73FA1-9CF4-004D-BED7-C6182F762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2CCD72E-6338-EAF6-933A-29DB1EC4EA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9926092-9587-3E88-2F1B-CB89A1410B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BF0E9CA-1813-632B-569D-E30ED025D9F2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FC497400-717F-A704-3EF6-97752EE52D2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C11482-C934-5071-832B-4D33A6CA43D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7E98392-E923-0ADA-6CDD-EBD2B1486E7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DB006FA-D756-C007-EC93-B22501B2908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7269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8D86-1095-CA00-2285-FB422E0D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2CBBA7A-FB30-E294-D85D-015CE3E5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C53A2A-087A-9B60-B9B3-4D082EC451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0D18ED2-6DBC-D776-341E-13F7FAF2B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D015065-A375-D1C9-544E-540C85DA90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CA16A35-8869-E792-0A62-0041C4369B0A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44C56CF3-C5BC-79A2-542B-48C0F7852B4E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CEC3C0-AA20-E7A0-0930-F005C3E7874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0718CE1-540A-EB2E-989E-3940E7AF2CA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8598C7D-0CA6-73FD-C63E-11724E740E8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3265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013E-519C-DE13-964C-625176E1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4E91B8-4141-5AD4-9728-07B7D7D1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D9C8116-8A58-C54D-B836-FA0223179C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BB7AB4F-D8A2-0909-E050-AE56CB2D9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8F557E-865C-0334-121F-F5DB69C3CF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74F429C-B370-CA11-A0C6-7F27A17D583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16C12152-FFD8-1BFE-32D5-945A13DBBAA7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323BFD-98FE-5098-B3B8-61129F15EF0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F4C1829-B0F9-31B7-F7CB-E9E02D8270C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0D0B3D3-B709-D81D-8A81-7F7F371076E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7871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848BF-0D3E-6676-8786-6FCA8AD6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A4ADCAB-8542-E6A1-BBEC-6F5BA025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CB708BD-64A3-E077-E782-2987A7CD9A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1228124-09EA-D5D1-7D9F-DCE3D57A5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08B1BA2-4355-9744-309A-64A305055F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78BE4AF-A6A6-21FB-35B3-BBD8BAC26737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47EE4CE-4823-192D-A3EB-1D0346FB16D9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4077789-15DA-1DEF-41A5-3F835551008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22D8F30-208A-A5B2-B2DE-590B7A3A14B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377A444-7855-0CE6-634F-83E099405EB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3302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C2218-E37A-C607-ECF7-9CE0FCBE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9160D43-E734-0C84-1E07-0D37FDD3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1721FC3-E865-E3CD-C36C-FDDAD7D53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0C607D1-6E9A-A612-2C15-9BD75CCDF7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9A03A3A-D26A-DCED-AE38-BA86C6964F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124EA17-1C57-F6CF-D969-39118BB883E7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5A198E9-A5CC-E983-1B6E-E5A4685E6B9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B600C6-D77F-82FB-1806-65AB3440EAB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ECC102F-9F28-3992-9A69-D53C38F775D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24CF4FC-500D-C729-5221-BBAA71A7E60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8953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A01F7-7B9F-2011-F3C9-43F95CDE6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E979C59-CFAA-A458-7E35-1C3F6ABE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90D4A9D-0633-7A46-B555-68E786CB0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A0F8562-B13E-E407-9453-CAEEED1A0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59C9A5A-9761-7284-2CC6-AFE7F6135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8741FA5-29E9-D8A7-D183-64468755EAC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3A1F343-B73A-8F27-0505-482EC34AE4B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87BF8D-4B8F-44CF-B63F-AC5D3C64DEA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81E1872-C3E0-F2C5-DB65-59EE08050D5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8515AC6-885E-B8A1-C55B-77D5861BD1C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568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0FCB7-3AD6-86F6-91A0-FD29EDF63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6966DB-71F8-A67E-FB26-D19A9B2E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F916AAA-CFA7-2E93-7D2E-A7A5002AA7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DAAD104-D430-F26B-F14E-B365E319FD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6BAD8D5-2594-558B-3B4B-FEDC7DACCF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32252E4-1FE5-C1C7-8E8C-6CBD2D4D0E3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63FE5BB-9AAC-4831-2650-2947F122727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96379C-80B9-08D6-73B4-5295A6BEE4F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1E6ACD1-30F8-BE0C-4144-81218D51C70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4C7D425-5D9D-000A-7CC7-EEBA635DC892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1183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7B58-C4DF-7A7B-3DC1-E1F085A88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4B06CA2-5F3D-992A-0EE7-2F7801F8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D5C9745-BE0E-C423-8231-C755BE8B5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3185439-F068-83C4-8F7C-DAD0CCF45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E2C5F3C-21B6-D09A-7652-35988F4C33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383CA03-A835-8BCE-3745-C680A699330C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CF4757C-8575-8786-D450-82CD0CE60CEF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CFF217-75D7-6803-9195-A898B829AFD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9481BF8-1CAC-7A0A-9A97-966958C34C6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2610B44-6EBD-17F2-08AE-3E4BD625846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2831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AF99F-AE20-7DE8-9FC5-039E8EEB4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4D29C0-7C41-348C-A963-A58DB57F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EB379BF-3572-C811-E256-DFBBD2FAE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49243FE-7A3E-A4B5-1193-DF948C3D6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802FD40-54B9-F6B1-EC59-262912B41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3CDB869-818B-B4B3-52A8-DC486250EDC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015FC9F-4CEE-F9D2-6A08-A3C565E1B17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D7586F9-4B4D-B1C0-2831-216F437851A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282465D-62B4-2A92-66F7-7503CFBD6327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AD73330-C10E-9361-9DDA-784476EB6F3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9757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CF78-9F55-23BF-6906-1845D3AE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9FF7351-5D3A-6CC0-50CE-574CEA1F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A020C7-A758-6DB6-6456-4E5B81D0E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3505027-276D-2206-2A68-24CBAA6720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E6D6990-67AD-BFEE-E3E3-E2C94D6EF3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92D85DE-FC44-07B4-3BB8-4281451D216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995E8BD7-6535-E328-3D92-1C8DC38F2BC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ECAEAD-DCC2-7140-DBED-3BF40ACE387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F464BF4-DAB7-C850-DD8A-6F541BD308C6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9430AB3-C3DA-026B-2E8F-6F1B270FC11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1414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B1841-555E-3BFC-0D82-B6C3F4C4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803C31-2742-B587-9049-255912C2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ADA06AF-EC44-9FCE-E442-40C400556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C28D084-6023-003A-5C95-3F9C46F99B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79AFCB9-9946-F1B3-0BF9-D3DCF72D2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B7F3B2D-F36D-F054-13B0-BD2DDFC590B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9D6B0C2-EBA3-D425-D850-938469529C5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6A9881C-E781-29DD-21FD-66D306C0FACB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A306D99-1307-A388-E208-5DDA419A327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FE9A25A-3D28-8970-4488-54A6DEAAF02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935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714A-A343-3B56-5569-7154727F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10E8387-78C4-097E-82D9-C700D72D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7E421B0-646A-D204-C598-D873EA1015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1F38DD6-0855-5803-81C2-A57863FDE5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5054C45-A8CA-AF75-47CC-669B7B73FD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D14933D-3405-2657-BAB1-B05B3A9B922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403A35EA-6971-B03D-A3A9-1EDB581D171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E53EA3-1748-F171-8D21-ECC43B07AE6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982CA5A0-EFCF-8368-E38E-DB35314AE21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32F0055-F5A1-8023-EAC7-7B66589F089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801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18D60-B7C9-72E4-8265-0A0ED3EC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7BB6BCA-06E6-78E2-3F01-1CBF4AD0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D9DE345-C29D-F7D5-DF8F-5D19CD652E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77BEE5C-33D6-3FD6-EC35-842911684E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BFA8C87-9376-B064-5A62-AC2E253F88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B678CEB-C55B-13DB-857F-05D494332C9A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9796C69-AC2B-C312-4E3C-4FA61786C2D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7784A6-DDDC-C5DA-5724-81932AFD6EC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415D74B-4665-9F34-BE92-6FF4355C986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D5C32AE-CA81-1144-98ED-04F89078E0C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3324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D5CF2-CB60-0C9D-6E37-990038731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DC0AE7-3CD7-D404-B534-06C3B03C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FCC058-822E-180A-BBE1-1D603BD10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F1779ED-38C1-EF8E-B4D0-6BB112339A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59C5B0E-8091-3F4A-702F-336F28974A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4CB8825-EC60-DAEC-9208-822056CFF95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7B19F9B-5013-BAB8-4F30-AE1393BA43E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01AF34-6B65-D6E3-5246-503EABD7363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ED9AFFD-A344-3F91-C1D6-DCEA0A6224E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BA1B0DA-E34B-DD69-2921-A0095EA7D4E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6130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4BD-E1CF-EA35-BEE2-96701FDA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335E3F-6D98-A79E-6BF1-E70D023A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C5046D7-0644-FB59-DF95-08DB93ABE6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682DB2A-CAA0-2F2E-08D8-8B9FA01219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162EDF-30B3-7166-27BF-81540AA494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7C6BFD1-BD0B-B181-FE32-DC9060BAE07B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FD00C7C9-3AB2-2A1C-25E3-5E570319FA3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4FBF58-825F-598C-C8A2-E15758BA86C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FEF96E6-3019-96A1-1502-64346973085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770AB8F-F6C9-A860-46E3-13DCC8CFCB7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828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43A4-A16D-0374-CE3E-FD1F6678B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ADFF15B-B756-CA78-070A-2F4B3BC3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ED1A40-91B9-A80F-F31C-135A66F923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79BDCD1-7CEE-F646-8EBD-EEF8365944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CC6E7EF-B31B-1781-8252-989857682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2BBECD7-B1EB-5068-4281-026D72F36DD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2B12E1F-08DD-9784-87F3-38142828AED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E3B4D4-84D4-0EC8-7CF6-FC65DF753FE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3F69577-2981-2BCC-D83B-6A854E79202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58D58A4-C903-DF5A-76D4-8820B36A18B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2817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1CCB-8BCA-B733-A875-3D89CEE0E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C287E9-41D6-50A9-2E49-EFE2D00F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E9BABE8-D723-E91B-7AE0-57B6EA5910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C35741-9BEB-35CB-B35F-B13BDC8A1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A457BE8-95B5-3F25-7ACB-0083002470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886144B-3A2E-D44C-1517-BF40518CFDD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CDF1850-3EC5-DFDF-BEF2-B66203E6B8D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AC982A-0434-C4AD-62E3-3096475C71B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9600BE82-B8C2-E539-A5BA-9A58BE290D2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9D35C4B-7F5F-1FDC-C257-5A68E9B0BEB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65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531D7-F9B1-1FE1-9315-14758813B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C39E46C-A2D1-6B24-9638-80E839D6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BEA783D-FCB7-3DF6-9A33-657E138385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8CDAEB8-4070-B96E-919A-DF45E0067F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1161EEA-63FF-F619-8A56-F7A980E16F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52D40F5-04AF-457E-81E1-8B0D62F0927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7A6D903-610B-5AEE-37B2-FA93C74178B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052C7D-0F6A-AC0C-4C2D-A14A21BF164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E695489-F077-1410-EC58-34F11F3076D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931AB95-76BE-F02C-95CF-A5108510EA8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5101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89C30-87C4-3505-168C-D775C9E0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6F71F0E-886B-CCBA-B287-E1FD18AF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F42B7CD-5B6D-8556-05B4-FDD7099DCF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F1522AB-56D0-9921-A770-3DA67B719D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86D186A-A5A9-634C-88C4-89CBBE8341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6AD89E1-B919-F264-A643-5920BD03B03B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EFDF909-75EB-8B24-52E3-59661950718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4C0ED8-6A3F-4C26-A2AA-4B2B96938101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1CCC9C5-252B-BA65-C1C5-D8259D8BDE1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78BF8F5-1FDE-E30B-6C88-8519D028415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0091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A5C6B-4485-BC16-7293-FE53948A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CF20D61-5F37-F652-EA35-7F75ACFA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663780C-F343-016D-2380-855865CB5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968D041-A175-34B8-D9B7-BBC4F50C19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140F9D3-0384-0D45-FE75-81DD2C4DAA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A0DC68D-85E9-3581-184E-29054EAF451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398B7EA-C6CD-AB26-1865-622C5FAA806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CD4129-9810-A7C7-EDBD-A10EFDC7F10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D0F035C-4E3B-50EA-A233-40236BF03B86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07D0276-8603-A068-9C37-9EE2B57C827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9072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7E036-E1FC-9207-88CB-640291C1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A2356D5-E65A-E75C-F61A-2D538692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EBD02A5-D380-50EB-4E8C-A366BF64E3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0A4E55D-06A8-5826-BE40-1D6B589FD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888D21C-C682-8197-0078-7D131DC11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83745D1-F8FD-AB8A-CCDD-DBDEC1010D0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9110C97-7116-18BA-F897-64D02BAA3A0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31EEAD-31D1-E1FB-FD0F-ECFC9D6FCDF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DB4A500-FEDA-A139-65B1-2502DDF203AB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A11474C-2948-C8AD-F684-FE1C49C898C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5186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0AA9-6BA8-B03B-90FB-692832C0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9F68290-25CB-EB83-76EF-E030C960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34D17DE-685A-7F81-D4C4-801228864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2C30C45-6B98-4E4C-D90E-50E97EE90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6E5D577-52F3-E0C0-62D4-324C414339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BAFA61B-E139-71B6-0739-42FF049FD5CE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A1E42BEB-FA80-3E59-1A46-FBC6731DDE3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9C45AD-3A6D-B1FE-6C98-BD5B6AED0D3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067FE57-CCC9-F156-42F0-DE169AE3FDF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2FD64AF-6B69-5E04-6CFB-0401445A713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3442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26F71-B0CA-5B00-B778-2F867B5D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955D055-961D-3910-3565-AC1AFD31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A63B40-CA65-36A4-336E-9E6958A93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05EF643-D705-B3F2-575D-6300A400C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60372AB-5D11-D86C-EF94-1199ABB04D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3E73802-B5C0-5E4C-33ED-FAB2BE8AB52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93C3317-CF9C-1D9F-6512-8F8A07CDB3B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C16A069-7F8D-2A78-59A7-A3B36AB7272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C135197-F937-236E-5A9D-022C347BF1E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08400B9-604A-31A7-EF20-4AA7B8F5FC1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2974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529E2-AFDA-108F-73D5-8E9F4AB9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5B21F97-9E05-FFFF-E5C2-9DA912D2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5162804-862C-3E97-2362-F8755CDAC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ED079DD-D0E5-5219-1984-432A2E1632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DD0D770-DF4C-BF0E-3FD7-E773D72ACE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6EC96B7-246E-64E2-58DB-7369E2E250D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4E3E6FA-3264-E62D-2969-55951B47A459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1CB1B8-9883-AE8D-C4E8-C2D603E80AF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4076F72-AA04-30E1-D8DE-AA2F8C0FB186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B4839EE-C96F-D735-EDAD-BCAF3C6ECCF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9140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9F78C-2D6B-270B-26C8-8CBB4DA3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C1A7FAA-74BE-4F2D-362A-1598C253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1A4E0C6-FA9C-BF0E-9315-33739C528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47F10B8-D037-578B-BF1A-9F3221AAE0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928B32D-558B-112B-FC2F-00405297DE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9B7D7A9-72D4-871F-73E6-391E48F95D0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8C179BD-B48B-1AA0-10C7-4F97AC7F13C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8B26CF-2F74-4F2A-9C3C-E0E6BAEF803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6803DED-B5DC-8051-CD0A-9DC9F4D097A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05C5A27-4B10-9F72-7FFC-AE06930534D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2758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E12A-9A24-5D17-07F0-8B8AC7C2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3D025BD-BF85-55F1-374E-4352BB95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A235488-F9FC-9340-09CA-BED4126741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7C166E-7CAE-3FC2-BB25-29E5B5B3E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BAC7666-8E23-8F31-2087-0A68F35EE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AE8B4B-D7EB-31DB-4135-70CEC06B0CDA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B52BC82-CA8E-A1FC-1A10-F782BDEBCEB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28EAFC-78BE-2508-1669-7CB275CEE88B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B4888EC-61EC-D8D4-484C-9BAF91BDAAF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F30CE5E-CF37-C1FD-38DB-75C48F76316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780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87FA7-A728-39DB-3FAA-03CCDDB2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9CBCF62-DE92-9EA4-7ED4-1017B33A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72324EF-5541-4843-06BC-2EBD891254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59B678A-168E-9138-8441-38024C0966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94AA208-62D9-5407-72F4-5001E8258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FD3C050-6ACD-0216-3211-AEF989B4A4DA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9D540761-725D-69E2-34A1-51A0728ADD2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230C94-D449-5B25-3451-ECB6044B9C7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00D279C3-3A84-AC50-92A4-9FB72F21BBC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39DD0F0-D43C-A372-1ABB-826AB321616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629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EE4CE-90A8-6FDF-6804-E2AC73CA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E3E730B-9B3D-D567-1EAD-E5FBB7BB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B0B8D7B-0569-E137-0B13-49DE686D8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9F6085-7619-7B8B-F1B5-0EE1DCB767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78C1C1-E568-FF39-A2AD-A898C213BC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1F5ACB-31DF-5519-F35D-7E6C2C72A87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35B6FD3-DB3F-BFAE-9B4B-D4D5A001587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558145-3B1C-2541-2B96-8D4A4AE1BA1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CB3291-DB84-24B4-980C-5C16C52425E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BC45F26-0525-01B0-09B8-2B10DC5C87A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582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66AB1-6133-64C5-FDD4-D8BFF622E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E7FD886-D0BB-DFC0-3739-05F0594F0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3F953E8-9445-0BA0-B312-13D9CD15B9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853DEF4-32AE-276A-CBB8-51C4688EDA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58935FB-427B-EB08-A365-6255859C87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31EF065-733E-96C6-E39D-9C6126A82C8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F096A6A-3AD2-EA1B-4529-F74D472835C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E51C59-6093-3B10-4212-3AF4129FBEB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0BAA006-E5DC-1694-EFA0-0600DA76DBC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447F43F-622F-AE4E-4977-416258E08C02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5532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44891-BB75-3447-0C08-07BA9158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FEE742-F23B-5C6D-F712-397B9930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74A4DF5-04A3-F01B-007A-6DFA70E29C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75A701B-EAD9-6D3A-4762-421DD583C1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93A67B3-567B-4251-FB1D-E27027C03D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D3F489B-A12E-39B3-E80C-C228F28E8A4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68364A6-E095-353D-63E5-9B42ED416C9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C6630C-E9FC-CAD7-7EC6-7784AFF01B3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77910C8-FFB0-AE89-EB12-73D5BCB6E7B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6FBE0AD-5D6C-2E4B-8540-C8F612B5AFE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2409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4DFF1-4425-76DC-1B07-761BF816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33CD2D5-EA12-60BC-8011-17E9F19E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A54AD62-8D28-11BF-B9A4-F386AD93FD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12E8C9C-1BD8-9B32-559C-8108DB720D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21FE562-908E-5A69-9ADB-54AC90527B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CD40545-BA7F-7443-AE41-D64C37BA854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FE3F393-8886-CF45-8BFA-8ADEAFAD1BCB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0829F3-3E4F-0CC4-EEDF-F5CA18F81F8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99081060-83C8-FC5E-E858-B1CD812E379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0E5062A-46ED-9361-9B78-540265A3F8D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2060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AC2F-D0D0-40CA-EEA9-92A9F8EA7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43DCCA-0578-AD65-A88E-1C207165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825FA60-0C86-B5CF-95B7-0E4C87486B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25EE820-4E98-05F5-FC5B-D28ED84AEF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580B76F-CE82-54D2-B95D-F574A01417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F6C2535-AD00-8143-4362-49493A100F3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00F0EE9-64C1-13F6-ADDF-5F18961773E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941CC1B-1FD2-904F-474D-0A99D80C4F8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5AC1729-E3E5-4C3B-DD0B-E924B3E086A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82804C5-E574-C01E-E91C-C87CFCC3E46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0675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BDF69-6D0E-D77E-6E03-C76AC97C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FE8C56D-B6D2-17C1-F593-32D478EF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A744265-FCFD-F94C-10B2-0A40DCDF84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8BE2CF-786E-A715-ACEB-F3B8BCFDD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E790137-22BA-CA24-6729-E7DDD9B286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C51A044-0A46-0B8D-BFD0-ED28F09787D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780B564-6777-FA13-BA3C-3E11D249517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4FAB60-B715-0168-2E31-C16C09771CD6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2668A6A-E2DC-1E87-73B0-CA6ED1732EA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1B092CA-B500-7C21-7C84-D45DFA111988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2982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F3EF-E48F-D10A-75A5-327E69CA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16B57B5-7C23-9143-EC9E-9B16B39D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D5ABAC2-A9DF-E5A3-E095-A323959905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AA38AE9-58C0-119F-CFB2-F8D7A01DA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C646C94-1507-000D-488D-728C34E5EC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305EBC4-AB57-8D11-7ACB-3BE94B7E921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FF99D77B-E27D-D72F-25DB-56720D0C36D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0B97AD-FD85-3337-EFA5-EEB83BDD142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54FF049-D761-642A-9B5D-FD39872254C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175EA3F-48FD-6CFD-99C6-8CAA0BC91E4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9584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E729F-F59C-C1C7-2B51-7BF204F9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A8BDA43-EFE2-9B1A-6E5C-8E840B7E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A0ABDCF-B368-78AE-B70B-28817E63AE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B64E887-C768-780B-172B-ED7A3BD0F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5686C3C-58D3-F195-4784-9C111113CA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02FF347-5E54-F142-62F3-0A3444CD30D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7DB9A91-CAF5-7B65-C37B-4B532982333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33E8C34-A23C-4926-84A4-D54D59D109A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E6A26F4-E114-D1A2-594D-CB0B063D3C6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34EEC7E-3D04-6E0A-6794-4EEC9919BA0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74277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7F6CD-B275-06EE-D236-A58C2306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759B3A5-5BB5-7885-1971-4DA8EB4E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35D33F8-88A4-FF56-43E9-FB0763FD5D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55E736-2760-D0EF-DAA8-1FF0C6980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F801CA3-C92C-D1BF-43CF-31E08B8458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DEF77B4-FC1A-DA23-1D48-4B865BF67A12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DB8A3E5-07C9-8CCD-172D-3429EC43E3D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7EBA27-5718-5CC6-20A8-6814A0C1B63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D981E02-E288-8B2E-8648-B523E9FB35E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DA5E7EE-5C6C-AD41-35D8-43D989AF63C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499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F6610-496F-9245-EE58-A91EA220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19F6CA4-9DDF-05D7-8C00-8737A9E2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212B873-DB73-E46A-9C2E-1FE5287CB6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185FB58-45BF-1CFD-8688-9DC9DC276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049FDF8-D62F-A3B0-0E18-AB02940838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47680A1-D4A5-6E2E-2F5B-9A9CE8505CF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1B03828-2992-D8AA-A111-727B7BB5018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6429C58-8851-893E-C83D-A1C875FFA5E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8AB2387-F0F4-2111-B6E4-EF2CC7C0E50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E4EBD8D-2C54-C3C4-3ED1-331B1F418B7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3356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93C5D-7F73-60C2-DB6F-909CE603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01732B-7C92-60EE-D794-707165AA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0FD2CCA-6A90-7F5D-1B8A-7871F4EA08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62361A-0E92-3DD2-6345-54AAB4856A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1AD1F3D-7593-2C80-DC5F-08DDF7905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2048DE9-626E-C45F-A0F2-B0F21C54B08D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3D5C0C8-907D-392D-37A9-4C3CBFBE207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D323A8B-9C36-78E5-7DA8-16655BDACEE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0EEDE2C-064D-4D9B-3D70-B630141C99C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29C31DB-B052-6161-7B15-D3CA1364AC4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287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21C6-56C1-D346-046F-A14425E9A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1AFC8A8-1603-9C32-37A8-430910EE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6BAE693-E67F-E0FD-B7E8-4AE679D2D7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DB5B7C8-8692-287D-5803-9CF57AC891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E2EAC6C-75E0-82F1-9908-92950080E9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9AAD0A2-3612-9841-EF3E-08A506A1705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6297342F-228A-0340-D68A-78BD2D963BCB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875803-90CF-C45A-257D-CF77F886EB62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D94B1C4-FE7D-26B8-03E7-45B2063B7497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BF81507-6A95-3A64-02A8-AB26C43ABFC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330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88D3-6F65-A08E-F859-4A357EEAE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EE1AFAD-1041-DDD1-75F3-ABF28D5C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0448190-2F0A-2460-1C69-140641A4B4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D70EF8B-46D0-61A5-8945-F43EEE1713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E8B7098-F1E5-5C64-3B65-D4097CBD0D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E96ACB2-A494-EE0D-7CB0-589A3F27E6D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4941A69-E860-DBF8-AF32-E15CA2CC4C65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EB464A-52D9-7E6A-27A0-D9F868A7529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1C14B57-8E09-6E8C-0D74-F78C3200D97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79DC407-E72D-08F3-309D-A346A7C43329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1894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544B3-6858-107B-FA25-1BBDD0249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5C5CE89-F9D6-8D0F-D956-D1D0BE2D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4F80111-066E-1BB3-A961-BF99F65EA2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6F3FCA8-F474-238D-5A08-32AE02C069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DFA93C7-B248-2F0B-9666-9F46BFF018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0BFBA71-9D71-D4C5-614E-FFE3C3300557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9A66D54-5334-E5C4-6C21-E4540ECA8F8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EC0005-DA85-A826-3728-8F24363766C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9E5D049-87FB-5140-26CB-154D38DE853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8B85B23-6468-E801-9C7A-80AE653E55F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601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8297-25B5-6095-A3A2-2A7684DC2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A795D13-7C06-FC36-1EEA-6A0D0A6D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AFFF94-9152-D3D6-5ACD-1FC81DF137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10F0C8-AF3E-C656-2767-A97A6BD730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288F23-A85A-F73E-26AE-1F093CCB82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D1CE759-E958-E66D-87C0-06E744D3968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78349F69-50D0-6F5A-86CE-0EDAABEB07DB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24B312-0651-2C95-C377-E12DD6438D4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5D08AC66-BC3F-6675-2B47-3A1FBA529CE1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3F4DB39-20B5-1886-D23F-4904AEB4EA9A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3575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6931-1B50-4002-3352-613262A3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E6E426-93F9-2D07-097C-17ECE184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A3713C7-BC7D-39BF-33CE-A50D140D30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FC437AC-88E4-1A8A-76D9-BCBAAC54E1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1AE82B6-ED97-91FE-5B72-D4FDA9D405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1905398-0960-6C9D-42BF-CBE1B52405D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54435C5-3949-C6F4-6067-7BB284479D5D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77476D-FFC3-DC77-0739-6C94DD91DD8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1036871-F06D-D357-B64B-1E8074FC6C77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4F7BB92-7541-A4AA-2523-FA45E0165B5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3769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BB804-2D93-988A-21C1-D10F31083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5FF975B-C659-2987-0431-010D786A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29F293F-F4CF-347E-0777-C689E63A65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0188317-3B0A-4406-0BF3-C183007030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F5BCF11-A1F9-AE0F-2A65-097891CDD4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D0DAD62-E598-E202-62EF-5CFD04004869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5A9CC97-DFE1-6E2A-7FDF-9977A1C7FBD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16C6B8-B1AB-F118-E0D6-B69D914A51E2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813F9F4-B68D-05C0-902A-7BA8E5843D9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C480F9A-30F6-F7E6-5909-22F82A72372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772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40FA-78CC-47CD-B14B-FCDC5FCC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9317E4C-6092-8696-8224-81895BED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1DE7AA3-1F6A-2CBF-E5AD-6C3D915A1B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3524894-8C7E-4606-16BA-5EEB058428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028E4AE-B68F-67EE-6370-DD87A728C9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579D618-6D90-9886-3C9C-CD3D1CCB3B5C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A98CAFE-8237-0BE9-40CE-8F026D40D1C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ABC03D-0CE8-AC3F-AD94-5CE671A1E08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A02774A-4DC8-7096-36DB-77039DC8B8B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737DF0C-91E1-43AF-74E5-A73680A3909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912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D390-1862-5B55-87C5-CEE55616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307303D-6A50-93C0-1863-D341208E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525E52F-541F-937B-D471-B4D149CC96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B0DC683-6E47-885B-9E4B-1D1A331C9E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7D4E6A4-1011-FC51-09D1-C7B0078771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3C16F8-6726-50E9-6506-603FCB7EB30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80BC8EB-9FC1-90F7-CC8A-8E30CE87389F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B3784F-2A0D-D56F-FD73-D4409AA27F6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B1E6812-8D92-A6F2-A4B2-1717E0E6574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D278374-8CF6-AE58-88DD-F8B8AA4B4D9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3727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DDCB7-DFB1-BDA8-5985-FE2117DF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F4C97F3-1974-49AC-C5EF-50CC1F38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D1533D8-E661-34FA-C82A-BD5EFBD126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CE059BA-7435-42FC-D252-55DD01368C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2F02B74-707D-B551-0AC0-F04C47D243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D6DAE46-CAE2-E75B-19AC-4E57518CE9E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DFB29107-F885-B349-AF6B-3B40E6F5029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9DC459-4BAC-9D02-0E73-98871EEC255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C33369D-9B10-01A4-3F8B-22A5C88CA09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493C28B-ED63-542E-773E-2BDAAC8BAD7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24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91E89-D13C-B996-A9C1-42918D73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BF109C-2CA0-A0D1-8659-F93B13FA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C674DDB-3BBE-B85D-0731-C06C4A39DD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6354BAF-EDC6-B277-1691-2FBD84DB25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D6CDF3-293A-08D7-4ED7-5E0052F2C7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5EF75FA-A334-99B8-A279-5EE026748C57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1B35A068-CCBA-F293-4629-FE70E03B9F67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E5D129-DA19-DCEE-D4A2-FFB14C6B7B3F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EB30CD3-0016-F30E-E885-760D63A16A5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F81751D-633E-398B-CC27-333671F94042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1932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8D7A9-DDC4-479D-D9B3-AA29C3CE9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E7B5EBC-9414-65AD-82F1-D38D434D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77C54A-7690-EA5B-82F6-EA9A4F0407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852697C-2F2F-0811-0FDC-348C4E965D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1DE21FB-B3A6-B1FE-6BB4-9FCF85A7D8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4F96187-0EDA-B449-0A47-4ED4BF377E0F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365E406A-E0FB-6541-7E7F-C65013C043A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07DA76-4345-1818-A4DB-CA9FD675D89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458C023-E4C3-71FE-4B7D-8382961A379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44B3E9F-440D-4A27-476B-DC852DEE1E66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2071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574F1-6E6B-91FC-DCCA-B679F407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C1B65DA-B7FC-88E3-AB44-1C0FF514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4E4AB5C-D0C1-6BAC-DF3A-B34A72C8FA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2C3AEF8-3EEF-1129-EF1B-7D191ABD46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C3F86D0-C63E-5300-2E9D-6D299E7055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43AFB5A-03EE-7767-DAFD-F7191AC6F35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0466A88-E028-A4AA-A1C7-B84FEEBE34F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ACB5D0D-8418-EAE9-36AB-E0FBE3A9B5C8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0103A3D-981C-661F-1651-662A45D19B6C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A6053BD-12BB-BF6C-33A4-E6BC140B39DE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164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94EC-E9E8-5497-1922-487071542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D32B80D-27C4-9847-AA92-B4FDCBCB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43C29F8-A4DB-948C-D6BB-1B3A6E63F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C7FC946-635E-E0EC-50C0-B2033D743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2FEDBB1-8FBF-98F4-975C-2A494726C5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ADADDF2-7990-0A9C-8426-1C3DC92BAC6E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220328B-2B70-430D-B0A4-8B836BF4D73E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44FAD8-F8A4-3B5F-5829-FF5CB84ADD1B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58FEEC0-7A8C-95BC-0FFB-587A1502AC8A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913BA50-5293-66FB-F8B9-8D1006720DD8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720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AC31-1D30-763C-EEF1-0E6286A7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00B6021-E6C1-AFEA-E19B-C831CB3A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2EF1AAA-860E-CB60-CBD0-7D70BC3D3F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C7E3821-FD56-A4E1-3E4B-4D164E4213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16B2EE6-0A83-4C5F-D1BA-96E8C70557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0A3753F-7A62-81E8-E68F-0E5D6FFECC9B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50308CF-A945-6D6C-AFBA-ADA7B114B4D2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7752BC-9A85-4855-86A7-F7853113990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3E6C789-49A2-0167-1EB1-B8E6D6125DFE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0D2B564-2EA0-5B64-F3B9-2F104BF09F4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1430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02CB6-2099-8985-D4BC-1F03B4BBC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5F9775B-F931-872B-A664-662B330B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23F38BF-2D3F-9C21-CE57-F83A822076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D526679-4860-A179-4E8F-FB14E97FE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4991AC0-6657-6A16-FECE-D7DAFAA70B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857A368-E009-3496-F3A6-885986D309DE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8B8FDA40-D394-F6F4-73A0-A03E49C7106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10F7F5-F3A2-621E-BDB3-8AD2211A9FA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F1352C-9905-C5B1-289A-F57F2FBD082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685340C6-C80E-4906-436E-09FDF8F712A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43099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E8DE-801D-EA1C-EB00-0E68E9AC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F72DF5-70F2-7D21-6AA9-5D93738A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6021AF4-3D24-70D2-814E-55B099882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ABFC2F-1AF5-BE66-D7E3-DEA005217B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727C116-A2CC-9D01-9DBF-783BE2235A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54F4AAA-3A75-0545-F444-DA8E4D2C0253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B40CD34-2825-9892-7FF3-2709007B96B4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8F1B85-B2F5-23A5-350C-3668BD57056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C8DA298-038C-25DC-542C-482D1709661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B0AD977-A78F-3F4D-BEB6-590C8776B65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4235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4333-270B-6742-5BD9-CA828260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D476AA1-F7A8-426A-E5E1-FE0DCFE8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1CFC3F6-129A-5E22-1C5E-B0248D089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B74F31A-8D71-83F1-FE65-AA0900D59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995392D-8519-FAC8-FEF7-804D584A5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EB94157-6A06-386F-9DDF-E8234FC50C6F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56439762-21E1-54E1-06AC-9F7C29CF65C7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7290F9-24AD-7A5E-B596-F6FAA1C2B27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E0F80C4-A9E2-D48F-21F2-FF5A921E6910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31FFB38-8B74-90C3-C924-27D21A4D68D1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5310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00D9-A05B-F266-7989-A1C58FA1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14D88D6-5CDE-0A27-C99E-135FF9AA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F1769C-445F-2C3D-6D88-31CB6F43CC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A37F75F-4DA9-BA0D-296E-B4E38C6E1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88E32DC-84F1-DE46-AE12-0330C28A9F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EF9E1ED-65B0-2409-DCCB-54A8979EE57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C610805-16E9-DBB1-E2E4-6442BA20DFE0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EB4048-9F70-9703-A778-B1042BC9983E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C03259B-2877-6017-C815-BBD248607A0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CEE32E1-BE2D-80B6-C56C-A9AC7E6EA32C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79985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6715-E641-E20B-4055-C42B0B95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884E8C9-F563-1F25-40A1-C6F5EBE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D37882-042A-1381-0C9F-EC0811FCD7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8D19881-8A51-238F-B3B4-F074B97908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2E7C663-A433-DFCA-DFF7-5864702DEE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353F5DE-4557-C7E1-9D0D-78DE66DA297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0788427-1337-C372-5AC1-BC47583D597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D18DB2-3D37-A2A8-94FF-1A6B6B4EB4E4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E80C1D5-D1AA-5AB0-49E3-7F82C238FF1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EE9C0D4-89DE-BF99-74F0-7DB872CE356B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2494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1433-4D34-DD2C-AB87-FF17C4A4D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B7D0E5B-60B7-7EEB-77B6-192A31F8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4978CFD-381E-486F-444F-A445441EE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ACEF2CF-E0AB-E40E-A1C6-3526BF74D6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63DC0BA-148D-E8B9-6973-A196D1711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C45D694-BE5D-9B45-4C3F-C98D1C5B7BB4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761FAA0-1AC3-93D4-48C7-970A07810A3C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7E7C793-93C5-E165-8D3D-378EF7BDAF39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CA6A92D-E938-99CE-127D-35185FBD0884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1E7C780-0A6E-F945-FCA9-1E8271FC797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57600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CFA71-9BD5-3054-D16D-0629865E3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98EB69C-3295-8492-C600-5835CF16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DA4593-60AC-31BF-BDFE-CAC57106A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3FC355-1825-9241-4BA4-155626470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13BAFDA-EE51-4C3D-FAC0-0F34BDC8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626C5F4-ED8D-5431-3C32-CC618639D301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475AEA3-4CB3-408B-A8BC-6C6978D35573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878F5F-E18B-85D7-47BF-015609AA1B90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7D01058-D5C9-7037-270C-D89E8F39B60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4A16689-B9F7-FFAC-4BAE-409DED7BA83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9744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3157-2719-7D99-BAAE-0451BBDE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8517F1-DC67-41F1-F6AE-D8731C48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EBC310-E9EF-8E6C-802C-478B2BDC5E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014808B-1F1E-FBDF-433C-AA65BDECB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674CC14-20CA-A4CA-0C05-561C61B777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CD90888-0A51-524C-CE77-717D0B64071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0B43553C-60B5-085F-A341-2180928777D1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B3FA7A-9A1A-8C1A-F95C-5DF9508E3BF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00FEA2E-F589-6FE5-C1D4-238BF96E9278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90E819D-C191-A1A4-5051-29042D722775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04374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F8552-396C-4E4F-B4AB-EEC2E9D65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641697-5B38-9EB3-FC04-422AAFC6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0C27278-813A-F474-88E6-3233FE5E2D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Ciudad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B98764-35DD-A5C2-844A-7AAF098A74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VIGENCIA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846DBDB-29F9-E62C-DC14-76296F6FAE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Franklin Gothic Book"/>
              </a:rPr>
              <a:t>REF :  ARR:  Proveedor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758CB74-1644-03B0-2A79-D1CD76DCE195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193993EA-27A5-A556-5341-14B7D95BD92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9C5133-4A8D-70E4-88D8-8671923295D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0D5967D-1B06-ECF2-0543-BE6854EF53A2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A2229C66-C016-3752-D005-C28149A6E5C0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052677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884588D-4C6E-4373-B83B-9D9A63EEC5B3}" vid="{AE5980E9-0A46-42A0-9EEC-B51EDE27BF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D4CCAE77BCA4AAC5316D303CF5F98" ma:contentTypeVersion="6" ma:contentTypeDescription="Create a new document." ma:contentTypeScope="" ma:versionID="beff8b4665c3ee2f670485ff8c48c01e">
  <xsd:schema xmlns:xsd="http://www.w3.org/2001/XMLSchema" xmlns:xs="http://www.w3.org/2001/XMLSchema" xmlns:p="http://schemas.microsoft.com/office/2006/metadata/properties" xmlns:ns3="fe2d5a53-5d6e-4c2d-8d07-d1ca4e69a098" targetNamespace="http://schemas.microsoft.com/office/2006/metadata/properties" ma:root="true" ma:fieldsID="d474b9cb2ad69446422e7a6832f2c709" ns3:_="">
    <xsd:import namespace="fe2d5a53-5d6e-4c2d-8d07-d1ca4e69a09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d5a53-5d6e-4c2d-8d07-d1ca4e69a09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2d5a53-5d6e-4c2d-8d07-d1ca4e69a098" xsi:nil="true"/>
  </documentManagement>
</p:properties>
</file>

<file path=customXml/itemProps1.xml><?xml version="1.0" encoding="utf-8"?>
<ds:datastoreItem xmlns:ds="http://schemas.openxmlformats.org/officeDocument/2006/customXml" ds:itemID="{217EBCA5-41EF-4DF0-A98F-6F6B32E516BC}">
  <ds:schemaRefs>
    <ds:schemaRef ds:uri="fe2d5a53-5d6e-4c2d-8d07-d1ca4e69a0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B0B739-C975-4375-8E83-9A0886A2D7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843E11-F451-4DA6-9E1F-4EBDCD2591A5}">
  <ds:schemaRefs>
    <ds:schemaRef ds:uri="fe2d5a53-5d6e-4c2d-8d07-d1ca4e69a0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1008</Words>
  <Application>Microsoft Office PowerPoint</Application>
  <PresentationFormat>Panorámica</PresentationFormat>
  <Paragraphs>560</Paragraphs>
  <Slides>112</Slides>
  <Notes>112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112</vt:i4>
      </vt:variant>
    </vt:vector>
  </HeadingPairs>
  <TitlesOfParts>
    <vt:vector size="119" baseType="lpstr">
      <vt:lpstr>Aptos</vt:lpstr>
      <vt:lpstr>Arial</vt:lpstr>
      <vt:lpstr>Bahnschrift SemiBold</vt:lpstr>
      <vt:lpstr>Calibri</vt:lpstr>
      <vt:lpstr>Franklin Gothic Book</vt:lpstr>
      <vt:lpstr>Franklin Gothic Medium</vt:lpstr>
      <vt:lpstr>1_Tema1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Allison Bernal</dc:creator>
  <cp:lastModifiedBy>Miguel Duran</cp:lastModifiedBy>
  <cp:revision>4</cp:revision>
  <dcterms:created xsi:type="dcterms:W3CDTF">2025-04-02T20:07:14Z</dcterms:created>
  <dcterms:modified xsi:type="dcterms:W3CDTF">2026-01-23T03:41:36Z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0x010100558D4CCAE77BCA4AAC5316D303CF5F98</vt:lpwstr>
  </property>
</Properties>
</file>